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70" r:id="rId3"/>
    <p:sldId id="257" r:id="rId4"/>
    <p:sldId id="268" r:id="rId5"/>
    <p:sldId id="258" r:id="rId6"/>
    <p:sldId id="261" r:id="rId7"/>
    <p:sldId id="262" r:id="rId8"/>
    <p:sldId id="269" r:id="rId9"/>
    <p:sldId id="266" r:id="rId10"/>
  </p:sldIdLst>
  <p:sldSz cx="18288000" cy="10287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ooper Black" panose="0208090404030B020404" pitchFamily="18" charset="0"/>
      <p:regular r:id="rId15"/>
    </p:embeddedFont>
    <p:embeddedFont>
      <p:font typeface="Open Sans Bold" panose="020B080603050402020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71579"/>
    <a:srgbClr val="944AB2"/>
    <a:srgbClr val="DA64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E7DE6E3-B73C-43A9-8F95-177130B8E20F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549DF39-AB17-402D-9995-6438608CD471}">
      <dgm:prSet/>
      <dgm:spPr>
        <a:gradFill rotWithShape="0">
          <a:gsLst>
            <a:gs pos="54554">
              <a:srgbClr val="A75195"/>
            </a:gs>
            <a:gs pos="38000">
              <a:srgbClr val="944AB2"/>
            </a:gs>
            <a:gs pos="100000">
              <a:srgbClr val="DA6445"/>
            </a:gs>
            <a:gs pos="100000">
              <a:srgbClr val="871579"/>
            </a:gs>
            <a:gs pos="100000">
              <a:srgbClr val="871579"/>
            </a:gs>
          </a:gsLst>
          <a:lin ang="5400000" scaled="1"/>
        </a:gradFill>
        <a:ln>
          <a:solidFill>
            <a:schemeClr val="tx2"/>
          </a:solidFill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dirty="0"/>
            <a:t>It manages all the information about Canteen, Stock ,Item , Category.</a:t>
          </a:r>
        </a:p>
      </dgm:t>
    </dgm:pt>
    <dgm:pt modelId="{23E649F0-4E7F-4441-B091-12D82E4F92A7}" type="parTrans" cxnId="{4DF2EBFC-B4BB-41E5-8309-D7DDA186D457}">
      <dgm:prSet/>
      <dgm:spPr/>
      <dgm:t>
        <a:bodyPr/>
        <a:lstStyle/>
        <a:p>
          <a:endParaRPr lang="en-US"/>
        </a:p>
      </dgm:t>
    </dgm:pt>
    <dgm:pt modelId="{27CFB011-B34F-4E28-8BFE-40772DBD05A7}" type="sibTrans" cxnId="{4DF2EBFC-B4BB-41E5-8309-D7DDA186D457}">
      <dgm:prSet/>
      <dgm:spPr/>
      <dgm:t>
        <a:bodyPr/>
        <a:lstStyle/>
        <a:p>
          <a:endParaRPr lang="en-US"/>
        </a:p>
      </dgm:t>
    </dgm:pt>
    <dgm:pt modelId="{A45C3046-3818-47CF-BCA6-BC8D5C602C20}">
      <dgm:prSet/>
      <dgm:spPr>
        <a:gradFill rotWithShape="0">
          <a:gsLst>
            <a:gs pos="54554">
              <a:srgbClr val="A75195"/>
            </a:gs>
            <a:gs pos="38000">
              <a:srgbClr val="944AB2"/>
            </a:gs>
            <a:gs pos="100000">
              <a:srgbClr val="DA6445"/>
            </a:gs>
            <a:gs pos="100000">
              <a:srgbClr val="871579"/>
            </a:gs>
            <a:gs pos="100000">
              <a:srgbClr val="871579"/>
            </a:gs>
          </a:gsLst>
          <a:lin ang="5400000" scaled="1"/>
        </a:gradFill>
        <a:ln>
          <a:solidFill>
            <a:schemeClr val="tx2"/>
          </a:solidFill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dirty="0"/>
            <a:t>This project is used to reduce the manual work for managing the Canteen, Employee, Stock, Customer.</a:t>
          </a:r>
        </a:p>
      </dgm:t>
    </dgm:pt>
    <dgm:pt modelId="{51B52197-D5CC-4D12-B19F-35686F83165F}" type="parTrans" cxnId="{FA0A179A-09F9-4620-8E70-6D863A2AA89B}">
      <dgm:prSet/>
      <dgm:spPr/>
      <dgm:t>
        <a:bodyPr/>
        <a:lstStyle/>
        <a:p>
          <a:endParaRPr lang="en-US"/>
        </a:p>
      </dgm:t>
    </dgm:pt>
    <dgm:pt modelId="{D8FA8BDC-BFCF-4549-A17D-BC36B784F500}" type="sibTrans" cxnId="{FA0A179A-09F9-4620-8E70-6D863A2AA89B}">
      <dgm:prSet/>
      <dgm:spPr/>
      <dgm:t>
        <a:bodyPr/>
        <a:lstStyle/>
        <a:p>
          <a:endParaRPr lang="en-US"/>
        </a:p>
      </dgm:t>
    </dgm:pt>
    <dgm:pt modelId="{6A19DE7D-858F-4EA6-8A6D-477C8157CC08}">
      <dgm:prSet/>
      <dgm:spPr>
        <a:gradFill rotWithShape="0">
          <a:gsLst>
            <a:gs pos="54554">
              <a:srgbClr val="A75195"/>
            </a:gs>
            <a:gs pos="38000">
              <a:srgbClr val="944AB2"/>
            </a:gs>
            <a:gs pos="100000">
              <a:srgbClr val="DA6445"/>
            </a:gs>
            <a:gs pos="100000">
              <a:srgbClr val="871579"/>
            </a:gs>
            <a:gs pos="100000">
              <a:srgbClr val="871579"/>
            </a:gs>
          </a:gsLst>
          <a:lin ang="5400000" scaled="1"/>
        </a:gradFill>
        <a:ln>
          <a:solidFill>
            <a:schemeClr val="tx2"/>
          </a:solidFill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dirty="0"/>
            <a:t>The aim of this project is to manage the details of Canteen, Employee , Customer, Sales, Item category.</a:t>
          </a:r>
        </a:p>
      </dgm:t>
    </dgm:pt>
    <dgm:pt modelId="{1FD150A1-4960-4830-9EBA-F1D918DD65C8}" type="sibTrans" cxnId="{633EF89B-4667-430F-8949-6F7B0311B8CD}">
      <dgm:prSet/>
      <dgm:spPr/>
      <dgm:t>
        <a:bodyPr/>
        <a:lstStyle/>
        <a:p>
          <a:endParaRPr lang="en-US"/>
        </a:p>
      </dgm:t>
    </dgm:pt>
    <dgm:pt modelId="{07469F3A-09C4-469C-89B8-D5F004BCB804}" type="parTrans" cxnId="{633EF89B-4667-430F-8949-6F7B0311B8CD}">
      <dgm:prSet/>
      <dgm:spPr/>
      <dgm:t>
        <a:bodyPr/>
        <a:lstStyle/>
        <a:p>
          <a:endParaRPr lang="en-US"/>
        </a:p>
      </dgm:t>
    </dgm:pt>
    <dgm:pt modelId="{1A2170B2-BEC6-43DD-AA17-67DD7EF9E1D0}" type="pres">
      <dgm:prSet presAssocID="{2E7DE6E3-B73C-43A9-8F95-177130B8E20F}" presName="outerComposite" presStyleCnt="0">
        <dgm:presLayoutVars>
          <dgm:chMax val="5"/>
          <dgm:dir/>
          <dgm:resizeHandles val="exact"/>
        </dgm:presLayoutVars>
      </dgm:prSet>
      <dgm:spPr/>
    </dgm:pt>
    <dgm:pt modelId="{418B7BC1-4585-4285-A432-C2084A124C6A}" type="pres">
      <dgm:prSet presAssocID="{2E7DE6E3-B73C-43A9-8F95-177130B8E20F}" presName="dummyMaxCanvas" presStyleCnt="0">
        <dgm:presLayoutVars/>
      </dgm:prSet>
      <dgm:spPr/>
    </dgm:pt>
    <dgm:pt modelId="{759C0CD4-3108-4A83-A74B-40DC8FA0790D}" type="pres">
      <dgm:prSet presAssocID="{2E7DE6E3-B73C-43A9-8F95-177130B8E20F}" presName="ThreeNodes_1" presStyleLbl="node1" presStyleIdx="0" presStyleCnt="3" custScaleX="99814" custLinFactNeighborX="-25800" custLinFactNeighborY="-43860">
        <dgm:presLayoutVars>
          <dgm:bulletEnabled val="1"/>
        </dgm:presLayoutVars>
      </dgm:prSet>
      <dgm:spPr/>
    </dgm:pt>
    <dgm:pt modelId="{0FE12C0A-DCC5-4F81-B280-DB2DB091E70F}" type="pres">
      <dgm:prSet presAssocID="{2E7DE6E3-B73C-43A9-8F95-177130B8E20F}" presName="ThreeNodes_2" presStyleLbl="node1" presStyleIdx="1" presStyleCnt="3">
        <dgm:presLayoutVars>
          <dgm:bulletEnabled val="1"/>
        </dgm:presLayoutVars>
      </dgm:prSet>
      <dgm:spPr/>
    </dgm:pt>
    <dgm:pt modelId="{1FE8FBC4-2029-4800-A860-0360B88C0FF9}" type="pres">
      <dgm:prSet presAssocID="{2E7DE6E3-B73C-43A9-8F95-177130B8E20F}" presName="ThreeNodes_3" presStyleLbl="node1" presStyleIdx="2" presStyleCnt="3" custLinFactNeighborX="-560" custLinFactNeighborY="799">
        <dgm:presLayoutVars>
          <dgm:bulletEnabled val="1"/>
        </dgm:presLayoutVars>
      </dgm:prSet>
      <dgm:spPr/>
    </dgm:pt>
    <dgm:pt modelId="{2AB774D2-6FEB-46EC-AB81-7E402B3A865F}" type="pres">
      <dgm:prSet presAssocID="{2E7DE6E3-B73C-43A9-8F95-177130B8E20F}" presName="ThreeConn_1-2" presStyleLbl="fgAccFollowNode1" presStyleIdx="0" presStyleCnt="2">
        <dgm:presLayoutVars>
          <dgm:bulletEnabled val="1"/>
        </dgm:presLayoutVars>
      </dgm:prSet>
      <dgm:spPr/>
    </dgm:pt>
    <dgm:pt modelId="{2C382A2C-3BAE-4BB7-A743-9BD2A2CA10DF}" type="pres">
      <dgm:prSet presAssocID="{2E7DE6E3-B73C-43A9-8F95-177130B8E20F}" presName="ThreeConn_2-3" presStyleLbl="fgAccFollowNode1" presStyleIdx="1" presStyleCnt="2">
        <dgm:presLayoutVars>
          <dgm:bulletEnabled val="1"/>
        </dgm:presLayoutVars>
      </dgm:prSet>
      <dgm:spPr/>
    </dgm:pt>
    <dgm:pt modelId="{29F22C8C-6942-4432-B5C0-A5E2204432A6}" type="pres">
      <dgm:prSet presAssocID="{2E7DE6E3-B73C-43A9-8F95-177130B8E20F}" presName="ThreeNodes_1_text" presStyleLbl="node1" presStyleIdx="2" presStyleCnt="3">
        <dgm:presLayoutVars>
          <dgm:bulletEnabled val="1"/>
        </dgm:presLayoutVars>
      </dgm:prSet>
      <dgm:spPr/>
    </dgm:pt>
    <dgm:pt modelId="{845D1995-29E4-4507-9B63-49D1F2C6B951}" type="pres">
      <dgm:prSet presAssocID="{2E7DE6E3-B73C-43A9-8F95-177130B8E20F}" presName="ThreeNodes_2_text" presStyleLbl="node1" presStyleIdx="2" presStyleCnt="3">
        <dgm:presLayoutVars>
          <dgm:bulletEnabled val="1"/>
        </dgm:presLayoutVars>
      </dgm:prSet>
      <dgm:spPr/>
    </dgm:pt>
    <dgm:pt modelId="{1DD6560D-9B0D-4C3B-BF03-D98419A5C2AE}" type="pres">
      <dgm:prSet presAssocID="{2E7DE6E3-B73C-43A9-8F95-177130B8E20F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414CA01D-9E0D-40B4-9220-A08C1CC10CC4}" type="presOf" srcId="{A45C3046-3818-47CF-BCA6-BC8D5C602C20}" destId="{1DD6560D-9B0D-4C3B-BF03-D98419A5C2AE}" srcOrd="1" destOrd="0" presId="urn:microsoft.com/office/officeart/2005/8/layout/vProcess5"/>
    <dgm:cxn modelId="{4B49C22C-A580-44EC-BA43-6C3095716E29}" type="presOf" srcId="{6A19DE7D-858F-4EA6-8A6D-477C8157CC08}" destId="{29F22C8C-6942-4432-B5C0-A5E2204432A6}" srcOrd="1" destOrd="0" presId="urn:microsoft.com/office/officeart/2005/8/layout/vProcess5"/>
    <dgm:cxn modelId="{0CA00939-0D43-48C2-9E93-D8D46269ECE4}" type="presOf" srcId="{A45C3046-3818-47CF-BCA6-BC8D5C602C20}" destId="{1FE8FBC4-2029-4800-A860-0360B88C0FF9}" srcOrd="0" destOrd="0" presId="urn:microsoft.com/office/officeart/2005/8/layout/vProcess5"/>
    <dgm:cxn modelId="{29082C3F-B374-4550-BE87-B9F186E585D6}" type="presOf" srcId="{6A19DE7D-858F-4EA6-8A6D-477C8157CC08}" destId="{759C0CD4-3108-4A83-A74B-40DC8FA0790D}" srcOrd="0" destOrd="0" presId="urn:microsoft.com/office/officeart/2005/8/layout/vProcess5"/>
    <dgm:cxn modelId="{43F4A16E-C2D7-4A1F-B08C-2ACED727CA35}" type="presOf" srcId="{2E7DE6E3-B73C-43A9-8F95-177130B8E20F}" destId="{1A2170B2-BEC6-43DD-AA17-67DD7EF9E1D0}" srcOrd="0" destOrd="0" presId="urn:microsoft.com/office/officeart/2005/8/layout/vProcess5"/>
    <dgm:cxn modelId="{FA0A179A-09F9-4620-8E70-6D863A2AA89B}" srcId="{2E7DE6E3-B73C-43A9-8F95-177130B8E20F}" destId="{A45C3046-3818-47CF-BCA6-BC8D5C602C20}" srcOrd="2" destOrd="0" parTransId="{51B52197-D5CC-4D12-B19F-35686F83165F}" sibTransId="{D8FA8BDC-BFCF-4549-A17D-BC36B784F500}"/>
    <dgm:cxn modelId="{633EF89B-4667-430F-8949-6F7B0311B8CD}" srcId="{2E7DE6E3-B73C-43A9-8F95-177130B8E20F}" destId="{6A19DE7D-858F-4EA6-8A6D-477C8157CC08}" srcOrd="0" destOrd="0" parTransId="{07469F3A-09C4-469C-89B8-D5F004BCB804}" sibTransId="{1FD150A1-4960-4830-9EBA-F1D918DD65C8}"/>
    <dgm:cxn modelId="{8ECCABA0-C1C6-495B-9396-7801C1F0C140}" type="presOf" srcId="{27CFB011-B34F-4E28-8BFE-40772DBD05A7}" destId="{2C382A2C-3BAE-4BB7-A743-9BD2A2CA10DF}" srcOrd="0" destOrd="0" presId="urn:microsoft.com/office/officeart/2005/8/layout/vProcess5"/>
    <dgm:cxn modelId="{E151B2B4-2629-4FDD-A9E4-B38D7C77A813}" type="presOf" srcId="{F549DF39-AB17-402D-9995-6438608CD471}" destId="{845D1995-29E4-4507-9B63-49D1F2C6B951}" srcOrd="1" destOrd="0" presId="urn:microsoft.com/office/officeart/2005/8/layout/vProcess5"/>
    <dgm:cxn modelId="{C9F194BD-A147-48D4-8C81-C1242017BDDA}" type="presOf" srcId="{F549DF39-AB17-402D-9995-6438608CD471}" destId="{0FE12C0A-DCC5-4F81-B280-DB2DB091E70F}" srcOrd="0" destOrd="0" presId="urn:microsoft.com/office/officeart/2005/8/layout/vProcess5"/>
    <dgm:cxn modelId="{4DF2EBFC-B4BB-41E5-8309-D7DDA186D457}" srcId="{2E7DE6E3-B73C-43A9-8F95-177130B8E20F}" destId="{F549DF39-AB17-402D-9995-6438608CD471}" srcOrd="1" destOrd="0" parTransId="{23E649F0-4E7F-4441-B091-12D82E4F92A7}" sibTransId="{27CFB011-B34F-4E28-8BFE-40772DBD05A7}"/>
    <dgm:cxn modelId="{80AD85FF-8E3F-4B16-8328-5CB6B8535C3D}" type="presOf" srcId="{1FD150A1-4960-4830-9EBA-F1D918DD65C8}" destId="{2AB774D2-6FEB-46EC-AB81-7E402B3A865F}" srcOrd="0" destOrd="0" presId="urn:microsoft.com/office/officeart/2005/8/layout/vProcess5"/>
    <dgm:cxn modelId="{8F82658B-5B00-4BF8-92E1-2E03F15C2CFD}" type="presParOf" srcId="{1A2170B2-BEC6-43DD-AA17-67DD7EF9E1D0}" destId="{418B7BC1-4585-4285-A432-C2084A124C6A}" srcOrd="0" destOrd="0" presId="urn:microsoft.com/office/officeart/2005/8/layout/vProcess5"/>
    <dgm:cxn modelId="{1A66C2D0-FAD8-4622-A993-7CE21CEF1BBC}" type="presParOf" srcId="{1A2170B2-BEC6-43DD-AA17-67DD7EF9E1D0}" destId="{759C0CD4-3108-4A83-A74B-40DC8FA0790D}" srcOrd="1" destOrd="0" presId="urn:microsoft.com/office/officeart/2005/8/layout/vProcess5"/>
    <dgm:cxn modelId="{2384694E-EEDD-49DD-AE58-137C0AC8ED3E}" type="presParOf" srcId="{1A2170B2-BEC6-43DD-AA17-67DD7EF9E1D0}" destId="{0FE12C0A-DCC5-4F81-B280-DB2DB091E70F}" srcOrd="2" destOrd="0" presId="urn:microsoft.com/office/officeart/2005/8/layout/vProcess5"/>
    <dgm:cxn modelId="{C4787529-2EB8-40E0-908D-99C746CA84F7}" type="presParOf" srcId="{1A2170B2-BEC6-43DD-AA17-67DD7EF9E1D0}" destId="{1FE8FBC4-2029-4800-A860-0360B88C0FF9}" srcOrd="3" destOrd="0" presId="urn:microsoft.com/office/officeart/2005/8/layout/vProcess5"/>
    <dgm:cxn modelId="{13BEE1F0-DC84-4CE7-82D0-B662BA82D098}" type="presParOf" srcId="{1A2170B2-BEC6-43DD-AA17-67DD7EF9E1D0}" destId="{2AB774D2-6FEB-46EC-AB81-7E402B3A865F}" srcOrd="4" destOrd="0" presId="urn:microsoft.com/office/officeart/2005/8/layout/vProcess5"/>
    <dgm:cxn modelId="{D619DEAE-E279-40DF-A16C-056D9BC133A2}" type="presParOf" srcId="{1A2170B2-BEC6-43DD-AA17-67DD7EF9E1D0}" destId="{2C382A2C-3BAE-4BB7-A743-9BD2A2CA10DF}" srcOrd="5" destOrd="0" presId="urn:microsoft.com/office/officeart/2005/8/layout/vProcess5"/>
    <dgm:cxn modelId="{36AEBE4D-4B2B-455F-AA56-2BE380DF6A1B}" type="presParOf" srcId="{1A2170B2-BEC6-43DD-AA17-67DD7EF9E1D0}" destId="{29F22C8C-6942-4432-B5C0-A5E2204432A6}" srcOrd="6" destOrd="0" presId="urn:microsoft.com/office/officeart/2005/8/layout/vProcess5"/>
    <dgm:cxn modelId="{E721F506-DED8-4CFB-B68E-18E3E2701A0A}" type="presParOf" srcId="{1A2170B2-BEC6-43DD-AA17-67DD7EF9E1D0}" destId="{845D1995-29E4-4507-9B63-49D1F2C6B951}" srcOrd="7" destOrd="0" presId="urn:microsoft.com/office/officeart/2005/8/layout/vProcess5"/>
    <dgm:cxn modelId="{E55318BE-6324-4D7F-8BDC-F169D61A4D4D}" type="presParOf" srcId="{1A2170B2-BEC6-43DD-AA17-67DD7EF9E1D0}" destId="{1DD6560D-9B0D-4C3B-BF03-D98419A5C2AE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C6C75ED-E7E9-4EFE-A254-04EABFF88CD4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D4811A4-DFCE-4459-B2AA-5423F417447D}">
      <dgm:prSet phldrT="[Text]"/>
      <dgm:spPr>
        <a:gradFill flip="none" rotWithShape="0">
          <a:gsLst>
            <a:gs pos="0">
              <a:schemeClr val="accent1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accent1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accent1">
                <a:hueOff val="0"/>
                <a:satOff val="0"/>
                <a:lumOff val="0"/>
                <a:shade val="100000"/>
                <a:satMod val="115000"/>
              </a:schemeClr>
            </a:gs>
          </a:gsLst>
          <a:lin ang="5400000" scaled="1"/>
          <a:tileRect/>
        </a:gradFill>
      </dgm:spPr>
      <dgm:t>
        <a:bodyPr/>
        <a:lstStyle/>
        <a:p>
          <a:pPr algn="ctr"/>
          <a:r>
            <a:rPr lang="en-US" dirty="0"/>
            <a:t>Showing list of Items</a:t>
          </a:r>
        </a:p>
      </dgm:t>
    </dgm:pt>
    <dgm:pt modelId="{AED1610E-8F5F-499F-93B1-39312EEC2205}" type="parTrans" cxnId="{2529B436-7EE2-4635-B4A5-FFBDA9B29377}">
      <dgm:prSet/>
      <dgm:spPr/>
      <dgm:t>
        <a:bodyPr/>
        <a:lstStyle/>
        <a:p>
          <a:endParaRPr lang="en-US"/>
        </a:p>
      </dgm:t>
    </dgm:pt>
    <dgm:pt modelId="{7B8B2C00-5511-4B4A-9588-5D4E67CAB4E3}" type="sibTrans" cxnId="{2529B436-7EE2-4635-B4A5-FFBDA9B29377}">
      <dgm:prSet/>
      <dgm:spPr/>
      <dgm:t>
        <a:bodyPr/>
        <a:lstStyle/>
        <a:p>
          <a:endParaRPr lang="en-US"/>
        </a:p>
      </dgm:t>
    </dgm:pt>
    <dgm:pt modelId="{2DA6CD99-342C-4A56-989D-75924EF4E960}">
      <dgm:prSet phldrT="[Text]"/>
      <dgm:spPr>
        <a:gradFill flip="none" rotWithShape="0">
          <a:gsLst>
            <a:gs pos="0">
              <a:schemeClr val="accent1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accent1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accent1">
                <a:hueOff val="0"/>
                <a:satOff val="0"/>
                <a:lumOff val="0"/>
                <a:shade val="100000"/>
                <a:satMod val="115000"/>
              </a:schemeClr>
            </a:gs>
          </a:gsLst>
          <a:lin ang="5400000" scaled="1"/>
          <a:tileRect/>
        </a:gradFill>
      </dgm:spPr>
      <dgm:t>
        <a:bodyPr/>
        <a:lstStyle/>
        <a:p>
          <a:pPr algn="ctr"/>
          <a:r>
            <a:rPr lang="en-US" dirty="0"/>
            <a:t>Taking Customer Order</a:t>
          </a:r>
        </a:p>
      </dgm:t>
    </dgm:pt>
    <dgm:pt modelId="{DFC11C3E-3010-455E-A809-1214D1AB03F2}" type="parTrans" cxnId="{503581BF-B260-41A5-9109-24926C7B0E97}">
      <dgm:prSet/>
      <dgm:spPr/>
      <dgm:t>
        <a:bodyPr/>
        <a:lstStyle/>
        <a:p>
          <a:endParaRPr lang="en-US"/>
        </a:p>
      </dgm:t>
    </dgm:pt>
    <dgm:pt modelId="{3F0273EC-C2E7-48FD-B62D-4C724225F4BD}" type="sibTrans" cxnId="{503581BF-B260-41A5-9109-24926C7B0E97}">
      <dgm:prSet/>
      <dgm:spPr/>
      <dgm:t>
        <a:bodyPr/>
        <a:lstStyle/>
        <a:p>
          <a:endParaRPr lang="en-US"/>
        </a:p>
      </dgm:t>
    </dgm:pt>
    <dgm:pt modelId="{15254D86-8C7A-4526-8A8B-88587207C765}">
      <dgm:prSet phldrT="[Text]"/>
      <dgm:spPr>
        <a:gradFill flip="none" rotWithShape="0">
          <a:gsLst>
            <a:gs pos="0">
              <a:schemeClr val="accent1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accent1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accent1">
                <a:hueOff val="0"/>
                <a:satOff val="0"/>
                <a:lumOff val="0"/>
                <a:shade val="100000"/>
                <a:satMod val="115000"/>
              </a:schemeClr>
            </a:gs>
          </a:gsLst>
          <a:lin ang="5400000" scaled="1"/>
          <a:tileRect/>
        </a:gradFill>
      </dgm:spPr>
      <dgm:t>
        <a:bodyPr/>
        <a:lstStyle/>
        <a:p>
          <a:pPr algn="ctr"/>
          <a:r>
            <a:rPr lang="en-US" dirty="0"/>
            <a:t>Checking if item is available in stock</a:t>
          </a:r>
        </a:p>
      </dgm:t>
    </dgm:pt>
    <dgm:pt modelId="{C6F2F1DF-C0AE-4716-AA51-1F3ABC6919F9}" type="parTrans" cxnId="{AFEC8C0E-2CCC-4403-8F27-F831E8962C48}">
      <dgm:prSet/>
      <dgm:spPr/>
      <dgm:t>
        <a:bodyPr/>
        <a:lstStyle/>
        <a:p>
          <a:endParaRPr lang="en-US"/>
        </a:p>
      </dgm:t>
    </dgm:pt>
    <dgm:pt modelId="{85B71418-F9C4-4F05-8794-7694B764F662}" type="sibTrans" cxnId="{AFEC8C0E-2CCC-4403-8F27-F831E8962C48}">
      <dgm:prSet/>
      <dgm:spPr/>
      <dgm:t>
        <a:bodyPr/>
        <a:lstStyle/>
        <a:p>
          <a:endParaRPr lang="en-US"/>
        </a:p>
      </dgm:t>
    </dgm:pt>
    <dgm:pt modelId="{9AD530D1-11F4-4005-B9EE-C4EEE70076E2}">
      <dgm:prSet/>
      <dgm:spPr>
        <a:gradFill flip="none" rotWithShape="0">
          <a:gsLst>
            <a:gs pos="0">
              <a:schemeClr val="accent1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accent1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accent1">
                <a:hueOff val="0"/>
                <a:satOff val="0"/>
                <a:lumOff val="0"/>
                <a:shade val="100000"/>
                <a:satMod val="115000"/>
              </a:schemeClr>
            </a:gs>
          </a:gsLst>
          <a:lin ang="5400000" scaled="1"/>
          <a:tileRect/>
        </a:gradFill>
      </dgm:spPr>
      <dgm:t>
        <a:bodyPr/>
        <a:lstStyle/>
        <a:p>
          <a:pPr algn="ctr"/>
          <a:r>
            <a:rPr lang="en-US" dirty="0"/>
            <a:t>Generating Bill</a:t>
          </a:r>
        </a:p>
      </dgm:t>
    </dgm:pt>
    <dgm:pt modelId="{6D2FB1C7-D173-4AB8-BF8D-10458E1558BE}" type="parTrans" cxnId="{559B3D83-A057-4214-89E9-B36A40695A9F}">
      <dgm:prSet/>
      <dgm:spPr/>
      <dgm:t>
        <a:bodyPr/>
        <a:lstStyle/>
        <a:p>
          <a:endParaRPr lang="en-US"/>
        </a:p>
      </dgm:t>
    </dgm:pt>
    <dgm:pt modelId="{73EDFD8D-948E-4AC0-BE17-7C928BA129E9}" type="sibTrans" cxnId="{559B3D83-A057-4214-89E9-B36A40695A9F}">
      <dgm:prSet/>
      <dgm:spPr/>
      <dgm:t>
        <a:bodyPr/>
        <a:lstStyle/>
        <a:p>
          <a:endParaRPr lang="en-US"/>
        </a:p>
      </dgm:t>
    </dgm:pt>
    <dgm:pt modelId="{BA935002-26A2-4384-996C-19C3993229D7}">
      <dgm:prSet/>
      <dgm:spPr>
        <a:gradFill flip="none" rotWithShape="0">
          <a:gsLst>
            <a:gs pos="0">
              <a:schemeClr val="accent1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accent1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accent1">
                <a:hueOff val="0"/>
                <a:satOff val="0"/>
                <a:lumOff val="0"/>
                <a:shade val="100000"/>
                <a:satMod val="115000"/>
              </a:schemeClr>
            </a:gs>
          </a:gsLst>
          <a:lin ang="5400000" scaled="1"/>
          <a:tileRect/>
        </a:gradFill>
      </dgm:spPr>
      <dgm:t>
        <a:bodyPr/>
        <a:lstStyle/>
        <a:p>
          <a:pPr algn="ctr"/>
          <a:r>
            <a:rPr lang="en-US" dirty="0"/>
            <a:t>Asking Payment Options</a:t>
          </a:r>
        </a:p>
      </dgm:t>
    </dgm:pt>
    <dgm:pt modelId="{E11A17D6-A6ED-4256-B3F3-A53D816B9293}" type="parTrans" cxnId="{1BDF9876-8928-4F24-B933-C21DDC51C8F2}">
      <dgm:prSet/>
      <dgm:spPr/>
      <dgm:t>
        <a:bodyPr/>
        <a:lstStyle/>
        <a:p>
          <a:endParaRPr lang="en-US"/>
        </a:p>
      </dgm:t>
    </dgm:pt>
    <dgm:pt modelId="{8C55CBAF-7814-4A85-9457-D1EDBB77F2C3}" type="sibTrans" cxnId="{1BDF9876-8928-4F24-B933-C21DDC51C8F2}">
      <dgm:prSet/>
      <dgm:spPr/>
      <dgm:t>
        <a:bodyPr/>
        <a:lstStyle/>
        <a:p>
          <a:endParaRPr lang="en-US"/>
        </a:p>
      </dgm:t>
    </dgm:pt>
    <dgm:pt modelId="{6351AA44-6EB2-4959-8459-226A844DC084}">
      <dgm:prSet/>
      <dgm:spPr>
        <a:gradFill flip="none" rotWithShape="0">
          <a:gsLst>
            <a:gs pos="0">
              <a:schemeClr val="accent1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accent1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accent1">
                <a:hueOff val="0"/>
                <a:satOff val="0"/>
                <a:lumOff val="0"/>
                <a:shade val="100000"/>
                <a:satMod val="115000"/>
              </a:schemeClr>
            </a:gs>
          </a:gsLst>
          <a:lin ang="5400000" scaled="1"/>
          <a:tileRect/>
        </a:gradFill>
      </dgm:spPr>
      <dgm:t>
        <a:bodyPr/>
        <a:lstStyle/>
        <a:p>
          <a:pPr algn="ctr"/>
          <a:r>
            <a:rPr lang="en-US" dirty="0"/>
            <a:t>Taking feedback</a:t>
          </a:r>
        </a:p>
      </dgm:t>
    </dgm:pt>
    <dgm:pt modelId="{B716EE69-9921-4A93-B223-6B1E1C816505}" type="parTrans" cxnId="{0B3970A9-0C81-469C-A9C2-C8EC58301C2B}">
      <dgm:prSet/>
      <dgm:spPr/>
      <dgm:t>
        <a:bodyPr/>
        <a:lstStyle/>
        <a:p>
          <a:endParaRPr lang="en-US"/>
        </a:p>
      </dgm:t>
    </dgm:pt>
    <dgm:pt modelId="{19372704-BF44-4FE1-8802-B6E0137E70DB}" type="sibTrans" cxnId="{0B3970A9-0C81-469C-A9C2-C8EC58301C2B}">
      <dgm:prSet/>
      <dgm:spPr/>
      <dgm:t>
        <a:bodyPr/>
        <a:lstStyle/>
        <a:p>
          <a:endParaRPr lang="en-US"/>
        </a:p>
      </dgm:t>
    </dgm:pt>
    <dgm:pt modelId="{0D148577-01BC-4A15-BC1F-DF0031C53FB1}" type="pres">
      <dgm:prSet presAssocID="{2C6C75ED-E7E9-4EFE-A254-04EABFF88CD4}" presName="linear" presStyleCnt="0">
        <dgm:presLayoutVars>
          <dgm:dir/>
          <dgm:animLvl val="lvl"/>
          <dgm:resizeHandles val="exact"/>
        </dgm:presLayoutVars>
      </dgm:prSet>
      <dgm:spPr/>
    </dgm:pt>
    <dgm:pt modelId="{500E3EA2-50E6-498A-AB04-5128E3F377F6}" type="pres">
      <dgm:prSet presAssocID="{9D4811A4-DFCE-4459-B2AA-5423F417447D}" presName="parentLin" presStyleCnt="0"/>
      <dgm:spPr/>
    </dgm:pt>
    <dgm:pt modelId="{D46006DE-3B58-4ADE-BD17-8F33A5435249}" type="pres">
      <dgm:prSet presAssocID="{9D4811A4-DFCE-4459-B2AA-5423F417447D}" presName="parentLeftMargin" presStyleLbl="node1" presStyleIdx="0" presStyleCnt="6"/>
      <dgm:spPr/>
    </dgm:pt>
    <dgm:pt modelId="{116B102C-BF7B-4445-A326-99377B5D8D8F}" type="pres">
      <dgm:prSet presAssocID="{9D4811A4-DFCE-4459-B2AA-5423F417447D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EED67D7F-71BD-4480-9756-B613E7322A6C}" type="pres">
      <dgm:prSet presAssocID="{9D4811A4-DFCE-4459-B2AA-5423F417447D}" presName="negativeSpace" presStyleCnt="0"/>
      <dgm:spPr/>
    </dgm:pt>
    <dgm:pt modelId="{2C698F9A-9048-4470-B73A-44043849E9F7}" type="pres">
      <dgm:prSet presAssocID="{9D4811A4-DFCE-4459-B2AA-5423F417447D}" presName="childText" presStyleLbl="conFgAcc1" presStyleIdx="0" presStyleCnt="6">
        <dgm:presLayoutVars>
          <dgm:bulletEnabled val="1"/>
        </dgm:presLayoutVars>
      </dgm:prSet>
      <dgm:spPr>
        <a:gradFill flip="none" rotWithShape="0">
          <a:gsLst>
            <a:gs pos="0">
              <a:schemeClr val="lt1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lt1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lt1">
                <a:hueOff val="0"/>
                <a:satOff val="0"/>
                <a:lumOff val="0"/>
                <a:shade val="100000"/>
                <a:satMod val="115000"/>
              </a:schemeClr>
            </a:gs>
          </a:gsLst>
          <a:lin ang="5400000" scaled="1"/>
          <a:tileRect/>
        </a:gradFill>
        <a:ln>
          <a:solidFill>
            <a:schemeClr val="tx2">
              <a:lumMod val="60000"/>
              <a:lumOff val="40000"/>
            </a:schemeClr>
          </a:solidFill>
        </a:ln>
      </dgm:spPr>
    </dgm:pt>
    <dgm:pt modelId="{36427BC1-8028-41CF-A9EB-CFD1C26177CE}" type="pres">
      <dgm:prSet presAssocID="{7B8B2C00-5511-4B4A-9588-5D4E67CAB4E3}" presName="spaceBetweenRectangles" presStyleCnt="0"/>
      <dgm:spPr/>
    </dgm:pt>
    <dgm:pt modelId="{98E70E95-C94C-497F-B2C9-883B6E6060C2}" type="pres">
      <dgm:prSet presAssocID="{2DA6CD99-342C-4A56-989D-75924EF4E960}" presName="parentLin" presStyleCnt="0"/>
      <dgm:spPr/>
    </dgm:pt>
    <dgm:pt modelId="{3E7B3D71-9687-4BDC-97AF-7A0AED8AE182}" type="pres">
      <dgm:prSet presAssocID="{2DA6CD99-342C-4A56-989D-75924EF4E960}" presName="parentLeftMargin" presStyleLbl="node1" presStyleIdx="0" presStyleCnt="6"/>
      <dgm:spPr/>
    </dgm:pt>
    <dgm:pt modelId="{4C4F3D00-A1CD-4EBF-94AB-0C86CC8E92C3}" type="pres">
      <dgm:prSet presAssocID="{2DA6CD99-342C-4A56-989D-75924EF4E960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79083953-B21E-481D-ACCC-47E47E68FEF3}" type="pres">
      <dgm:prSet presAssocID="{2DA6CD99-342C-4A56-989D-75924EF4E960}" presName="negativeSpace" presStyleCnt="0"/>
      <dgm:spPr/>
    </dgm:pt>
    <dgm:pt modelId="{8F155E63-9B14-4A46-9261-E86E973ACE52}" type="pres">
      <dgm:prSet presAssocID="{2DA6CD99-342C-4A56-989D-75924EF4E960}" presName="childText" presStyleLbl="conFgAcc1" presStyleIdx="1" presStyleCnt="6">
        <dgm:presLayoutVars>
          <dgm:bulletEnabled val="1"/>
        </dgm:presLayoutVars>
      </dgm:prSet>
      <dgm:spPr>
        <a:gradFill flip="none" rotWithShape="0">
          <a:gsLst>
            <a:gs pos="0">
              <a:schemeClr val="lt1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lt1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lt1">
                <a:hueOff val="0"/>
                <a:satOff val="0"/>
                <a:lumOff val="0"/>
                <a:shade val="100000"/>
                <a:satMod val="115000"/>
              </a:schemeClr>
            </a:gs>
          </a:gsLst>
          <a:lin ang="5400000" scaled="1"/>
          <a:tileRect/>
        </a:gradFill>
        <a:ln>
          <a:solidFill>
            <a:schemeClr val="tx2">
              <a:lumMod val="60000"/>
              <a:lumOff val="40000"/>
            </a:schemeClr>
          </a:solidFill>
        </a:ln>
      </dgm:spPr>
    </dgm:pt>
    <dgm:pt modelId="{6DEFE085-FB80-4FC1-9E49-A23165A0639F}" type="pres">
      <dgm:prSet presAssocID="{3F0273EC-C2E7-48FD-B62D-4C724225F4BD}" presName="spaceBetweenRectangles" presStyleCnt="0"/>
      <dgm:spPr/>
    </dgm:pt>
    <dgm:pt modelId="{0638FE98-D2D1-4FDB-B320-7FB8E1B5D5CD}" type="pres">
      <dgm:prSet presAssocID="{15254D86-8C7A-4526-8A8B-88587207C765}" presName="parentLin" presStyleCnt="0"/>
      <dgm:spPr/>
    </dgm:pt>
    <dgm:pt modelId="{F3D3C71F-3C11-446A-ACFF-EB50034FDC36}" type="pres">
      <dgm:prSet presAssocID="{15254D86-8C7A-4526-8A8B-88587207C765}" presName="parentLeftMargin" presStyleLbl="node1" presStyleIdx="1" presStyleCnt="6"/>
      <dgm:spPr/>
    </dgm:pt>
    <dgm:pt modelId="{F5720D5C-8B85-4CF1-9EAE-AB0A020F8514}" type="pres">
      <dgm:prSet presAssocID="{15254D86-8C7A-4526-8A8B-88587207C765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59640B2B-1792-48EC-8323-6A68D91383FA}" type="pres">
      <dgm:prSet presAssocID="{15254D86-8C7A-4526-8A8B-88587207C765}" presName="negativeSpace" presStyleCnt="0"/>
      <dgm:spPr/>
    </dgm:pt>
    <dgm:pt modelId="{220E8F6F-6262-477E-87B8-C6FBF83F43EB}" type="pres">
      <dgm:prSet presAssocID="{15254D86-8C7A-4526-8A8B-88587207C765}" presName="childText" presStyleLbl="conFgAcc1" presStyleIdx="2" presStyleCnt="6">
        <dgm:presLayoutVars>
          <dgm:bulletEnabled val="1"/>
        </dgm:presLayoutVars>
      </dgm:prSet>
      <dgm:spPr>
        <a:gradFill flip="none" rotWithShape="0">
          <a:gsLst>
            <a:gs pos="0">
              <a:schemeClr val="lt1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lt1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lt1">
                <a:hueOff val="0"/>
                <a:satOff val="0"/>
                <a:lumOff val="0"/>
                <a:shade val="100000"/>
                <a:satMod val="115000"/>
              </a:schemeClr>
            </a:gs>
          </a:gsLst>
          <a:lin ang="5400000" scaled="1"/>
          <a:tileRect/>
        </a:gradFill>
        <a:ln>
          <a:solidFill>
            <a:schemeClr val="tx2">
              <a:lumMod val="60000"/>
              <a:lumOff val="40000"/>
            </a:schemeClr>
          </a:solidFill>
        </a:ln>
      </dgm:spPr>
    </dgm:pt>
    <dgm:pt modelId="{8FB89D29-047C-4D95-ABE3-B9792333ED09}" type="pres">
      <dgm:prSet presAssocID="{85B71418-F9C4-4F05-8794-7694B764F662}" presName="spaceBetweenRectangles" presStyleCnt="0"/>
      <dgm:spPr/>
    </dgm:pt>
    <dgm:pt modelId="{406060EC-23AC-48E6-B0F6-EF3B74ECC12B}" type="pres">
      <dgm:prSet presAssocID="{9AD530D1-11F4-4005-B9EE-C4EEE70076E2}" presName="parentLin" presStyleCnt="0"/>
      <dgm:spPr/>
    </dgm:pt>
    <dgm:pt modelId="{D2F91C18-090A-4CE3-9857-00F1ADB3DC99}" type="pres">
      <dgm:prSet presAssocID="{9AD530D1-11F4-4005-B9EE-C4EEE70076E2}" presName="parentLeftMargin" presStyleLbl="node1" presStyleIdx="2" presStyleCnt="6"/>
      <dgm:spPr/>
    </dgm:pt>
    <dgm:pt modelId="{A73033E1-20CE-40FB-899F-D120C15664F4}" type="pres">
      <dgm:prSet presAssocID="{9AD530D1-11F4-4005-B9EE-C4EEE70076E2}" presName="parentText" presStyleLbl="node1" presStyleIdx="3" presStyleCnt="6" custLinFactNeighborX="5168" custLinFactNeighborY="-1735">
        <dgm:presLayoutVars>
          <dgm:chMax val="0"/>
          <dgm:bulletEnabled val="1"/>
        </dgm:presLayoutVars>
      </dgm:prSet>
      <dgm:spPr/>
    </dgm:pt>
    <dgm:pt modelId="{DFE4842A-7C9B-4527-B8A9-B08E5FB4CFCB}" type="pres">
      <dgm:prSet presAssocID="{9AD530D1-11F4-4005-B9EE-C4EEE70076E2}" presName="negativeSpace" presStyleCnt="0"/>
      <dgm:spPr/>
    </dgm:pt>
    <dgm:pt modelId="{507B82A4-432F-48EE-8EE7-BB42F5312243}" type="pres">
      <dgm:prSet presAssocID="{9AD530D1-11F4-4005-B9EE-C4EEE70076E2}" presName="childText" presStyleLbl="conFgAcc1" presStyleIdx="3" presStyleCnt="6">
        <dgm:presLayoutVars>
          <dgm:bulletEnabled val="1"/>
        </dgm:presLayoutVars>
      </dgm:prSet>
      <dgm:spPr>
        <a:gradFill flip="none" rotWithShape="0">
          <a:gsLst>
            <a:gs pos="0">
              <a:schemeClr val="lt1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lt1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lt1">
                <a:hueOff val="0"/>
                <a:satOff val="0"/>
                <a:lumOff val="0"/>
                <a:shade val="100000"/>
                <a:satMod val="115000"/>
              </a:schemeClr>
            </a:gs>
          </a:gsLst>
          <a:lin ang="5400000" scaled="1"/>
          <a:tileRect/>
        </a:gradFill>
        <a:ln>
          <a:solidFill>
            <a:schemeClr val="tx2">
              <a:lumMod val="60000"/>
              <a:lumOff val="40000"/>
            </a:schemeClr>
          </a:solidFill>
        </a:ln>
      </dgm:spPr>
    </dgm:pt>
    <dgm:pt modelId="{B017BE3B-BA3B-4F1E-B66F-BA8312FC7E7D}" type="pres">
      <dgm:prSet presAssocID="{73EDFD8D-948E-4AC0-BE17-7C928BA129E9}" presName="spaceBetweenRectangles" presStyleCnt="0"/>
      <dgm:spPr/>
    </dgm:pt>
    <dgm:pt modelId="{777FBDE3-69DA-4DE9-9314-62BA1F3CC212}" type="pres">
      <dgm:prSet presAssocID="{BA935002-26A2-4384-996C-19C3993229D7}" presName="parentLin" presStyleCnt="0"/>
      <dgm:spPr/>
    </dgm:pt>
    <dgm:pt modelId="{E92E5A5A-7608-4EFF-81FF-84CD89B51A65}" type="pres">
      <dgm:prSet presAssocID="{BA935002-26A2-4384-996C-19C3993229D7}" presName="parentLeftMargin" presStyleLbl="node1" presStyleIdx="3" presStyleCnt="6"/>
      <dgm:spPr/>
    </dgm:pt>
    <dgm:pt modelId="{49391FB2-5FF2-4A9A-8483-92F56C791AA8}" type="pres">
      <dgm:prSet presAssocID="{BA935002-26A2-4384-996C-19C3993229D7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FDD43A2E-173B-4B15-A919-EC9BF1413AB1}" type="pres">
      <dgm:prSet presAssocID="{BA935002-26A2-4384-996C-19C3993229D7}" presName="negativeSpace" presStyleCnt="0"/>
      <dgm:spPr/>
    </dgm:pt>
    <dgm:pt modelId="{DD2838D8-5252-472C-9CEA-47B665D22E06}" type="pres">
      <dgm:prSet presAssocID="{BA935002-26A2-4384-996C-19C3993229D7}" presName="childText" presStyleLbl="conFgAcc1" presStyleIdx="4" presStyleCnt="6">
        <dgm:presLayoutVars>
          <dgm:bulletEnabled val="1"/>
        </dgm:presLayoutVars>
      </dgm:prSet>
      <dgm:spPr>
        <a:gradFill flip="none" rotWithShape="0">
          <a:gsLst>
            <a:gs pos="0">
              <a:schemeClr val="lt1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lt1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lt1">
                <a:hueOff val="0"/>
                <a:satOff val="0"/>
                <a:lumOff val="0"/>
                <a:shade val="100000"/>
                <a:satMod val="115000"/>
              </a:schemeClr>
            </a:gs>
          </a:gsLst>
          <a:lin ang="5400000" scaled="1"/>
          <a:tileRect/>
        </a:gradFill>
        <a:ln>
          <a:solidFill>
            <a:schemeClr val="tx2">
              <a:lumMod val="60000"/>
              <a:lumOff val="40000"/>
            </a:schemeClr>
          </a:solidFill>
        </a:ln>
      </dgm:spPr>
    </dgm:pt>
    <dgm:pt modelId="{58F58385-1567-4BA5-BAF4-5C42EA929242}" type="pres">
      <dgm:prSet presAssocID="{8C55CBAF-7814-4A85-9457-D1EDBB77F2C3}" presName="spaceBetweenRectangles" presStyleCnt="0"/>
      <dgm:spPr/>
    </dgm:pt>
    <dgm:pt modelId="{9F2B6232-935C-4C18-9652-6E691BA07A17}" type="pres">
      <dgm:prSet presAssocID="{6351AA44-6EB2-4959-8459-226A844DC084}" presName="parentLin" presStyleCnt="0"/>
      <dgm:spPr/>
    </dgm:pt>
    <dgm:pt modelId="{F90DE3CC-CB80-41BB-BD2F-25B900B71FB1}" type="pres">
      <dgm:prSet presAssocID="{6351AA44-6EB2-4959-8459-226A844DC084}" presName="parentLeftMargin" presStyleLbl="node1" presStyleIdx="4" presStyleCnt="6"/>
      <dgm:spPr/>
    </dgm:pt>
    <dgm:pt modelId="{D39677AA-AF2A-4389-B062-D6BF1AD9E475}" type="pres">
      <dgm:prSet presAssocID="{6351AA44-6EB2-4959-8459-226A844DC084}" presName="parentText" presStyleLbl="node1" presStyleIdx="5" presStyleCnt="6">
        <dgm:presLayoutVars>
          <dgm:chMax val="0"/>
          <dgm:bulletEnabled val="1"/>
        </dgm:presLayoutVars>
      </dgm:prSet>
      <dgm:spPr/>
    </dgm:pt>
    <dgm:pt modelId="{42FA9ECE-1590-41EA-AD49-1781CCBD04FD}" type="pres">
      <dgm:prSet presAssocID="{6351AA44-6EB2-4959-8459-226A844DC084}" presName="negativeSpace" presStyleCnt="0"/>
      <dgm:spPr/>
    </dgm:pt>
    <dgm:pt modelId="{2576061E-AD8C-4035-9B3A-98106FA8ED3E}" type="pres">
      <dgm:prSet presAssocID="{6351AA44-6EB2-4959-8459-226A844DC084}" presName="childText" presStyleLbl="conFgAcc1" presStyleIdx="5" presStyleCnt="6">
        <dgm:presLayoutVars>
          <dgm:bulletEnabled val="1"/>
        </dgm:presLayoutVars>
      </dgm:prSet>
      <dgm:spPr>
        <a:gradFill flip="none" rotWithShape="0">
          <a:gsLst>
            <a:gs pos="0">
              <a:schemeClr val="lt1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lt1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lt1">
                <a:hueOff val="0"/>
                <a:satOff val="0"/>
                <a:lumOff val="0"/>
                <a:shade val="100000"/>
                <a:satMod val="115000"/>
              </a:schemeClr>
            </a:gs>
          </a:gsLst>
          <a:lin ang="5400000" scaled="1"/>
          <a:tileRect/>
        </a:gradFill>
        <a:ln>
          <a:solidFill>
            <a:schemeClr val="tx2">
              <a:lumMod val="60000"/>
              <a:lumOff val="40000"/>
            </a:schemeClr>
          </a:solidFill>
        </a:ln>
      </dgm:spPr>
    </dgm:pt>
  </dgm:ptLst>
  <dgm:cxnLst>
    <dgm:cxn modelId="{A8B10102-59EB-42BB-8ECF-5D94592C4037}" type="presOf" srcId="{15254D86-8C7A-4526-8A8B-88587207C765}" destId="{F3D3C71F-3C11-446A-ACFF-EB50034FDC36}" srcOrd="0" destOrd="0" presId="urn:microsoft.com/office/officeart/2005/8/layout/list1"/>
    <dgm:cxn modelId="{AFEC8C0E-2CCC-4403-8F27-F831E8962C48}" srcId="{2C6C75ED-E7E9-4EFE-A254-04EABFF88CD4}" destId="{15254D86-8C7A-4526-8A8B-88587207C765}" srcOrd="2" destOrd="0" parTransId="{C6F2F1DF-C0AE-4716-AA51-1F3ABC6919F9}" sibTransId="{85B71418-F9C4-4F05-8794-7694B764F662}"/>
    <dgm:cxn modelId="{91108818-D342-4867-BBF4-89D8D0FB19F1}" type="presOf" srcId="{2DA6CD99-342C-4A56-989D-75924EF4E960}" destId="{4C4F3D00-A1CD-4EBF-94AB-0C86CC8E92C3}" srcOrd="1" destOrd="0" presId="urn:microsoft.com/office/officeart/2005/8/layout/list1"/>
    <dgm:cxn modelId="{9384A91D-6435-4AF8-A206-784CCED39EBB}" type="presOf" srcId="{9AD530D1-11F4-4005-B9EE-C4EEE70076E2}" destId="{A73033E1-20CE-40FB-899F-D120C15664F4}" srcOrd="1" destOrd="0" presId="urn:microsoft.com/office/officeart/2005/8/layout/list1"/>
    <dgm:cxn modelId="{7EA83C34-057F-4AF0-BE38-C4EE1A9C1D9E}" type="presOf" srcId="{6351AA44-6EB2-4959-8459-226A844DC084}" destId="{D39677AA-AF2A-4389-B062-D6BF1AD9E475}" srcOrd="1" destOrd="0" presId="urn:microsoft.com/office/officeart/2005/8/layout/list1"/>
    <dgm:cxn modelId="{2529B436-7EE2-4635-B4A5-FFBDA9B29377}" srcId="{2C6C75ED-E7E9-4EFE-A254-04EABFF88CD4}" destId="{9D4811A4-DFCE-4459-B2AA-5423F417447D}" srcOrd="0" destOrd="0" parTransId="{AED1610E-8F5F-499F-93B1-39312EEC2205}" sibTransId="{7B8B2C00-5511-4B4A-9588-5D4E67CAB4E3}"/>
    <dgm:cxn modelId="{99FCF73D-3DB9-4C89-9996-9FB04DCFD85F}" type="presOf" srcId="{9AD530D1-11F4-4005-B9EE-C4EEE70076E2}" destId="{D2F91C18-090A-4CE3-9857-00F1ADB3DC99}" srcOrd="0" destOrd="0" presId="urn:microsoft.com/office/officeart/2005/8/layout/list1"/>
    <dgm:cxn modelId="{EDF95842-AEE1-4515-8E36-613AE6BB457D}" type="presOf" srcId="{9D4811A4-DFCE-4459-B2AA-5423F417447D}" destId="{D46006DE-3B58-4ADE-BD17-8F33A5435249}" srcOrd="0" destOrd="0" presId="urn:microsoft.com/office/officeart/2005/8/layout/list1"/>
    <dgm:cxn modelId="{C82B764C-7B0F-41C3-8B28-1B8B9F60EDC7}" type="presOf" srcId="{15254D86-8C7A-4526-8A8B-88587207C765}" destId="{F5720D5C-8B85-4CF1-9EAE-AB0A020F8514}" srcOrd="1" destOrd="0" presId="urn:microsoft.com/office/officeart/2005/8/layout/list1"/>
    <dgm:cxn modelId="{81FA2570-E4FF-4A99-AB4E-B279B4DB0D40}" type="presOf" srcId="{BA935002-26A2-4384-996C-19C3993229D7}" destId="{E92E5A5A-7608-4EFF-81FF-84CD89B51A65}" srcOrd="0" destOrd="0" presId="urn:microsoft.com/office/officeart/2005/8/layout/list1"/>
    <dgm:cxn modelId="{E27F5173-BBE0-45E1-9B90-08246EF87E75}" type="presOf" srcId="{2C6C75ED-E7E9-4EFE-A254-04EABFF88CD4}" destId="{0D148577-01BC-4A15-BC1F-DF0031C53FB1}" srcOrd="0" destOrd="0" presId="urn:microsoft.com/office/officeart/2005/8/layout/list1"/>
    <dgm:cxn modelId="{1BDF9876-8928-4F24-B933-C21DDC51C8F2}" srcId="{2C6C75ED-E7E9-4EFE-A254-04EABFF88CD4}" destId="{BA935002-26A2-4384-996C-19C3993229D7}" srcOrd="4" destOrd="0" parTransId="{E11A17D6-A6ED-4256-B3F3-A53D816B9293}" sibTransId="{8C55CBAF-7814-4A85-9457-D1EDBB77F2C3}"/>
    <dgm:cxn modelId="{A0BD0E5A-A528-45BD-8BE8-683092F9FF55}" type="presOf" srcId="{2DA6CD99-342C-4A56-989D-75924EF4E960}" destId="{3E7B3D71-9687-4BDC-97AF-7A0AED8AE182}" srcOrd="0" destOrd="0" presId="urn:microsoft.com/office/officeart/2005/8/layout/list1"/>
    <dgm:cxn modelId="{3621857E-EE57-4111-A17E-62588733E1E6}" type="presOf" srcId="{9D4811A4-DFCE-4459-B2AA-5423F417447D}" destId="{116B102C-BF7B-4445-A326-99377B5D8D8F}" srcOrd="1" destOrd="0" presId="urn:microsoft.com/office/officeart/2005/8/layout/list1"/>
    <dgm:cxn modelId="{C0B8B07F-E7AD-4F36-9CBD-B18966854327}" type="presOf" srcId="{BA935002-26A2-4384-996C-19C3993229D7}" destId="{49391FB2-5FF2-4A9A-8483-92F56C791AA8}" srcOrd="1" destOrd="0" presId="urn:microsoft.com/office/officeart/2005/8/layout/list1"/>
    <dgm:cxn modelId="{559B3D83-A057-4214-89E9-B36A40695A9F}" srcId="{2C6C75ED-E7E9-4EFE-A254-04EABFF88CD4}" destId="{9AD530D1-11F4-4005-B9EE-C4EEE70076E2}" srcOrd="3" destOrd="0" parTransId="{6D2FB1C7-D173-4AB8-BF8D-10458E1558BE}" sibTransId="{73EDFD8D-948E-4AC0-BE17-7C928BA129E9}"/>
    <dgm:cxn modelId="{0B3970A9-0C81-469C-A9C2-C8EC58301C2B}" srcId="{2C6C75ED-E7E9-4EFE-A254-04EABFF88CD4}" destId="{6351AA44-6EB2-4959-8459-226A844DC084}" srcOrd="5" destOrd="0" parTransId="{B716EE69-9921-4A93-B223-6B1E1C816505}" sibTransId="{19372704-BF44-4FE1-8802-B6E0137E70DB}"/>
    <dgm:cxn modelId="{503581BF-B260-41A5-9109-24926C7B0E97}" srcId="{2C6C75ED-E7E9-4EFE-A254-04EABFF88CD4}" destId="{2DA6CD99-342C-4A56-989D-75924EF4E960}" srcOrd="1" destOrd="0" parTransId="{DFC11C3E-3010-455E-A809-1214D1AB03F2}" sibTransId="{3F0273EC-C2E7-48FD-B62D-4C724225F4BD}"/>
    <dgm:cxn modelId="{CC768FCA-D08D-4444-AA61-36E0C323A252}" type="presOf" srcId="{6351AA44-6EB2-4959-8459-226A844DC084}" destId="{F90DE3CC-CB80-41BB-BD2F-25B900B71FB1}" srcOrd="0" destOrd="0" presId="urn:microsoft.com/office/officeart/2005/8/layout/list1"/>
    <dgm:cxn modelId="{7210346A-795C-459A-BD40-9E76FB69FFAA}" type="presParOf" srcId="{0D148577-01BC-4A15-BC1F-DF0031C53FB1}" destId="{500E3EA2-50E6-498A-AB04-5128E3F377F6}" srcOrd="0" destOrd="0" presId="urn:microsoft.com/office/officeart/2005/8/layout/list1"/>
    <dgm:cxn modelId="{9CB4411C-0DE3-40C9-938A-71E2419081C0}" type="presParOf" srcId="{500E3EA2-50E6-498A-AB04-5128E3F377F6}" destId="{D46006DE-3B58-4ADE-BD17-8F33A5435249}" srcOrd="0" destOrd="0" presId="urn:microsoft.com/office/officeart/2005/8/layout/list1"/>
    <dgm:cxn modelId="{7EAA3831-3D11-4814-89C8-A554758B88FC}" type="presParOf" srcId="{500E3EA2-50E6-498A-AB04-5128E3F377F6}" destId="{116B102C-BF7B-4445-A326-99377B5D8D8F}" srcOrd="1" destOrd="0" presId="urn:microsoft.com/office/officeart/2005/8/layout/list1"/>
    <dgm:cxn modelId="{AA570183-8B1C-4579-BBE7-7FED54CE8A24}" type="presParOf" srcId="{0D148577-01BC-4A15-BC1F-DF0031C53FB1}" destId="{EED67D7F-71BD-4480-9756-B613E7322A6C}" srcOrd="1" destOrd="0" presId="urn:microsoft.com/office/officeart/2005/8/layout/list1"/>
    <dgm:cxn modelId="{578988FD-F298-435C-A864-AB2E664BCB65}" type="presParOf" srcId="{0D148577-01BC-4A15-BC1F-DF0031C53FB1}" destId="{2C698F9A-9048-4470-B73A-44043849E9F7}" srcOrd="2" destOrd="0" presId="urn:microsoft.com/office/officeart/2005/8/layout/list1"/>
    <dgm:cxn modelId="{9B09112E-8E11-4692-8635-D07B64AB9456}" type="presParOf" srcId="{0D148577-01BC-4A15-BC1F-DF0031C53FB1}" destId="{36427BC1-8028-41CF-A9EB-CFD1C26177CE}" srcOrd="3" destOrd="0" presId="urn:microsoft.com/office/officeart/2005/8/layout/list1"/>
    <dgm:cxn modelId="{F2AA94A3-4792-4220-9F47-2F70EBD32C77}" type="presParOf" srcId="{0D148577-01BC-4A15-BC1F-DF0031C53FB1}" destId="{98E70E95-C94C-497F-B2C9-883B6E6060C2}" srcOrd="4" destOrd="0" presId="urn:microsoft.com/office/officeart/2005/8/layout/list1"/>
    <dgm:cxn modelId="{CBCE5D42-5AAA-4BB8-955B-744A77705AC2}" type="presParOf" srcId="{98E70E95-C94C-497F-B2C9-883B6E6060C2}" destId="{3E7B3D71-9687-4BDC-97AF-7A0AED8AE182}" srcOrd="0" destOrd="0" presId="urn:microsoft.com/office/officeart/2005/8/layout/list1"/>
    <dgm:cxn modelId="{0F1F7FD9-D595-4591-AD23-AEEC9EE16EDE}" type="presParOf" srcId="{98E70E95-C94C-497F-B2C9-883B6E6060C2}" destId="{4C4F3D00-A1CD-4EBF-94AB-0C86CC8E92C3}" srcOrd="1" destOrd="0" presId="urn:microsoft.com/office/officeart/2005/8/layout/list1"/>
    <dgm:cxn modelId="{90B73392-A915-4AB1-888A-D8E6CCD70979}" type="presParOf" srcId="{0D148577-01BC-4A15-BC1F-DF0031C53FB1}" destId="{79083953-B21E-481D-ACCC-47E47E68FEF3}" srcOrd="5" destOrd="0" presId="urn:microsoft.com/office/officeart/2005/8/layout/list1"/>
    <dgm:cxn modelId="{1999BB3B-D404-4A93-9B03-99360D6AEAB1}" type="presParOf" srcId="{0D148577-01BC-4A15-BC1F-DF0031C53FB1}" destId="{8F155E63-9B14-4A46-9261-E86E973ACE52}" srcOrd="6" destOrd="0" presId="urn:microsoft.com/office/officeart/2005/8/layout/list1"/>
    <dgm:cxn modelId="{0C9E0281-DC87-4F07-BBF7-2C94A20441D2}" type="presParOf" srcId="{0D148577-01BC-4A15-BC1F-DF0031C53FB1}" destId="{6DEFE085-FB80-4FC1-9E49-A23165A0639F}" srcOrd="7" destOrd="0" presId="urn:microsoft.com/office/officeart/2005/8/layout/list1"/>
    <dgm:cxn modelId="{B37570AC-848E-4C2F-8412-E8427D97732A}" type="presParOf" srcId="{0D148577-01BC-4A15-BC1F-DF0031C53FB1}" destId="{0638FE98-D2D1-4FDB-B320-7FB8E1B5D5CD}" srcOrd="8" destOrd="0" presId="urn:microsoft.com/office/officeart/2005/8/layout/list1"/>
    <dgm:cxn modelId="{1FDB3802-FDC3-4E7B-A6E5-3163F67FF7AA}" type="presParOf" srcId="{0638FE98-D2D1-4FDB-B320-7FB8E1B5D5CD}" destId="{F3D3C71F-3C11-446A-ACFF-EB50034FDC36}" srcOrd="0" destOrd="0" presId="urn:microsoft.com/office/officeart/2005/8/layout/list1"/>
    <dgm:cxn modelId="{8F3D7B43-26A5-42B6-BD62-78DF6EAE809F}" type="presParOf" srcId="{0638FE98-D2D1-4FDB-B320-7FB8E1B5D5CD}" destId="{F5720D5C-8B85-4CF1-9EAE-AB0A020F8514}" srcOrd="1" destOrd="0" presId="urn:microsoft.com/office/officeart/2005/8/layout/list1"/>
    <dgm:cxn modelId="{2BBD3CBE-F67E-464F-8E39-31665167743F}" type="presParOf" srcId="{0D148577-01BC-4A15-BC1F-DF0031C53FB1}" destId="{59640B2B-1792-48EC-8323-6A68D91383FA}" srcOrd="9" destOrd="0" presId="urn:microsoft.com/office/officeart/2005/8/layout/list1"/>
    <dgm:cxn modelId="{6CB89ECD-2D80-4C39-8571-27FB6D8CA189}" type="presParOf" srcId="{0D148577-01BC-4A15-BC1F-DF0031C53FB1}" destId="{220E8F6F-6262-477E-87B8-C6FBF83F43EB}" srcOrd="10" destOrd="0" presId="urn:microsoft.com/office/officeart/2005/8/layout/list1"/>
    <dgm:cxn modelId="{4B9D04E7-DAD1-46EF-B0CA-A9AB78E5D998}" type="presParOf" srcId="{0D148577-01BC-4A15-BC1F-DF0031C53FB1}" destId="{8FB89D29-047C-4D95-ABE3-B9792333ED09}" srcOrd="11" destOrd="0" presId="urn:microsoft.com/office/officeart/2005/8/layout/list1"/>
    <dgm:cxn modelId="{53F663B8-ED36-4FCE-AE80-05EBC49632A9}" type="presParOf" srcId="{0D148577-01BC-4A15-BC1F-DF0031C53FB1}" destId="{406060EC-23AC-48E6-B0F6-EF3B74ECC12B}" srcOrd="12" destOrd="0" presId="urn:microsoft.com/office/officeart/2005/8/layout/list1"/>
    <dgm:cxn modelId="{69AA6C68-D78A-4E16-8BB3-E2DBD8FF6598}" type="presParOf" srcId="{406060EC-23AC-48E6-B0F6-EF3B74ECC12B}" destId="{D2F91C18-090A-4CE3-9857-00F1ADB3DC99}" srcOrd="0" destOrd="0" presId="urn:microsoft.com/office/officeart/2005/8/layout/list1"/>
    <dgm:cxn modelId="{299F7313-9734-4305-9EFD-C3C9D9152CFA}" type="presParOf" srcId="{406060EC-23AC-48E6-B0F6-EF3B74ECC12B}" destId="{A73033E1-20CE-40FB-899F-D120C15664F4}" srcOrd="1" destOrd="0" presId="urn:microsoft.com/office/officeart/2005/8/layout/list1"/>
    <dgm:cxn modelId="{26A8E21D-C4C7-429C-A99D-79230E38945C}" type="presParOf" srcId="{0D148577-01BC-4A15-BC1F-DF0031C53FB1}" destId="{DFE4842A-7C9B-4527-B8A9-B08E5FB4CFCB}" srcOrd="13" destOrd="0" presId="urn:microsoft.com/office/officeart/2005/8/layout/list1"/>
    <dgm:cxn modelId="{E16ED1D8-7A14-40DD-B4BF-C1D9B429B7F3}" type="presParOf" srcId="{0D148577-01BC-4A15-BC1F-DF0031C53FB1}" destId="{507B82A4-432F-48EE-8EE7-BB42F5312243}" srcOrd="14" destOrd="0" presId="urn:microsoft.com/office/officeart/2005/8/layout/list1"/>
    <dgm:cxn modelId="{AEA4E709-5C65-4BDD-BB18-312128939066}" type="presParOf" srcId="{0D148577-01BC-4A15-BC1F-DF0031C53FB1}" destId="{B017BE3B-BA3B-4F1E-B66F-BA8312FC7E7D}" srcOrd="15" destOrd="0" presId="urn:microsoft.com/office/officeart/2005/8/layout/list1"/>
    <dgm:cxn modelId="{26030977-31CD-458A-9812-4376085D415A}" type="presParOf" srcId="{0D148577-01BC-4A15-BC1F-DF0031C53FB1}" destId="{777FBDE3-69DA-4DE9-9314-62BA1F3CC212}" srcOrd="16" destOrd="0" presId="urn:microsoft.com/office/officeart/2005/8/layout/list1"/>
    <dgm:cxn modelId="{8C2C7C83-A096-4274-93C0-C0D5CB79C5D8}" type="presParOf" srcId="{777FBDE3-69DA-4DE9-9314-62BA1F3CC212}" destId="{E92E5A5A-7608-4EFF-81FF-84CD89B51A65}" srcOrd="0" destOrd="0" presId="urn:microsoft.com/office/officeart/2005/8/layout/list1"/>
    <dgm:cxn modelId="{755C6CF7-5A1B-4D0C-B68E-ECC2FF5B51D2}" type="presParOf" srcId="{777FBDE3-69DA-4DE9-9314-62BA1F3CC212}" destId="{49391FB2-5FF2-4A9A-8483-92F56C791AA8}" srcOrd="1" destOrd="0" presId="urn:microsoft.com/office/officeart/2005/8/layout/list1"/>
    <dgm:cxn modelId="{ECC39A5C-17CF-459D-9F39-760EDF89CC71}" type="presParOf" srcId="{0D148577-01BC-4A15-BC1F-DF0031C53FB1}" destId="{FDD43A2E-173B-4B15-A919-EC9BF1413AB1}" srcOrd="17" destOrd="0" presId="urn:microsoft.com/office/officeart/2005/8/layout/list1"/>
    <dgm:cxn modelId="{C9CC7192-31AC-47E1-9530-A7D02D05D2A5}" type="presParOf" srcId="{0D148577-01BC-4A15-BC1F-DF0031C53FB1}" destId="{DD2838D8-5252-472C-9CEA-47B665D22E06}" srcOrd="18" destOrd="0" presId="urn:microsoft.com/office/officeart/2005/8/layout/list1"/>
    <dgm:cxn modelId="{7940D8F0-03C1-480A-9F0D-D9B8543A7847}" type="presParOf" srcId="{0D148577-01BC-4A15-BC1F-DF0031C53FB1}" destId="{58F58385-1567-4BA5-BAF4-5C42EA929242}" srcOrd="19" destOrd="0" presId="urn:microsoft.com/office/officeart/2005/8/layout/list1"/>
    <dgm:cxn modelId="{1B577001-686D-462F-8597-86353958CBEE}" type="presParOf" srcId="{0D148577-01BC-4A15-BC1F-DF0031C53FB1}" destId="{9F2B6232-935C-4C18-9652-6E691BA07A17}" srcOrd="20" destOrd="0" presId="urn:microsoft.com/office/officeart/2005/8/layout/list1"/>
    <dgm:cxn modelId="{E8340593-D2B9-401A-85BF-C1623DC77A95}" type="presParOf" srcId="{9F2B6232-935C-4C18-9652-6E691BA07A17}" destId="{F90DE3CC-CB80-41BB-BD2F-25B900B71FB1}" srcOrd="0" destOrd="0" presId="urn:microsoft.com/office/officeart/2005/8/layout/list1"/>
    <dgm:cxn modelId="{CDD365A8-56A4-4351-A6E6-C58C68D6C2FD}" type="presParOf" srcId="{9F2B6232-935C-4C18-9652-6E691BA07A17}" destId="{D39677AA-AF2A-4389-B062-D6BF1AD9E475}" srcOrd="1" destOrd="0" presId="urn:microsoft.com/office/officeart/2005/8/layout/list1"/>
    <dgm:cxn modelId="{5A713E74-873B-46D2-8407-7CE29174E618}" type="presParOf" srcId="{0D148577-01BC-4A15-BC1F-DF0031C53FB1}" destId="{42FA9ECE-1590-41EA-AD49-1781CCBD04FD}" srcOrd="21" destOrd="0" presId="urn:microsoft.com/office/officeart/2005/8/layout/list1"/>
    <dgm:cxn modelId="{88FD9238-3DA1-4948-8E71-7848ABC01461}" type="presParOf" srcId="{0D148577-01BC-4A15-BC1F-DF0031C53FB1}" destId="{2576061E-AD8C-4035-9B3A-98106FA8ED3E}" srcOrd="2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59C0CD4-3108-4A83-A74B-40DC8FA0790D}">
      <dsp:nvSpPr>
        <dsp:cNvPr id="0" name=""/>
        <dsp:cNvSpPr/>
      </dsp:nvSpPr>
      <dsp:spPr>
        <a:xfrm>
          <a:off x="0" y="0"/>
          <a:ext cx="5709692" cy="1737360"/>
        </a:xfrm>
        <a:prstGeom prst="roundRect">
          <a:avLst>
            <a:gd name="adj" fmla="val 10000"/>
          </a:avLst>
        </a:prstGeom>
        <a:gradFill rotWithShape="0">
          <a:gsLst>
            <a:gs pos="54554">
              <a:srgbClr val="A75195"/>
            </a:gs>
            <a:gs pos="38000">
              <a:srgbClr val="944AB2"/>
            </a:gs>
            <a:gs pos="100000">
              <a:srgbClr val="DA6445"/>
            </a:gs>
            <a:gs pos="100000">
              <a:srgbClr val="871579"/>
            </a:gs>
            <a:gs pos="100000">
              <a:srgbClr val="871579"/>
            </a:gs>
          </a:gsLst>
          <a:lin ang="5400000" scaled="1"/>
        </a:gradFill>
        <a:ln w="25400" cap="flat" cmpd="sng" algn="ctr">
          <a:solidFill>
            <a:schemeClr val="tx2"/>
          </a:solidFill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The aim of this project is to manage the details of Canteen, Employee , Customer, Sales, Item category.</a:t>
          </a:r>
        </a:p>
      </dsp:txBody>
      <dsp:txXfrm>
        <a:off x="50886" y="50886"/>
        <a:ext cx="3838242" cy="1635588"/>
      </dsp:txXfrm>
    </dsp:sp>
    <dsp:sp modelId="{0FE12C0A-DCC5-4F81-B280-DB2DB091E70F}">
      <dsp:nvSpPr>
        <dsp:cNvPr id="0" name=""/>
        <dsp:cNvSpPr/>
      </dsp:nvSpPr>
      <dsp:spPr>
        <a:xfrm>
          <a:off x="504735" y="2026919"/>
          <a:ext cx="5720332" cy="1737360"/>
        </a:xfrm>
        <a:prstGeom prst="roundRect">
          <a:avLst>
            <a:gd name="adj" fmla="val 10000"/>
          </a:avLst>
        </a:prstGeom>
        <a:gradFill rotWithShape="0">
          <a:gsLst>
            <a:gs pos="54554">
              <a:srgbClr val="A75195"/>
            </a:gs>
            <a:gs pos="38000">
              <a:srgbClr val="944AB2"/>
            </a:gs>
            <a:gs pos="100000">
              <a:srgbClr val="DA6445"/>
            </a:gs>
            <a:gs pos="100000">
              <a:srgbClr val="871579"/>
            </a:gs>
            <a:gs pos="100000">
              <a:srgbClr val="871579"/>
            </a:gs>
          </a:gsLst>
          <a:lin ang="5400000" scaled="1"/>
        </a:gradFill>
        <a:ln w="25400" cap="flat" cmpd="sng" algn="ctr">
          <a:solidFill>
            <a:schemeClr val="tx2"/>
          </a:solidFill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It manages all the information about Canteen, Stock ,Item , Category.</a:t>
          </a:r>
        </a:p>
      </dsp:txBody>
      <dsp:txXfrm>
        <a:off x="555621" y="2077805"/>
        <a:ext cx="3984541" cy="1635588"/>
      </dsp:txXfrm>
    </dsp:sp>
    <dsp:sp modelId="{1FE8FBC4-2029-4800-A860-0360B88C0FF9}">
      <dsp:nvSpPr>
        <dsp:cNvPr id="0" name=""/>
        <dsp:cNvSpPr/>
      </dsp:nvSpPr>
      <dsp:spPr>
        <a:xfrm>
          <a:off x="977436" y="4053839"/>
          <a:ext cx="5720332" cy="1737360"/>
        </a:xfrm>
        <a:prstGeom prst="roundRect">
          <a:avLst>
            <a:gd name="adj" fmla="val 10000"/>
          </a:avLst>
        </a:prstGeom>
        <a:gradFill rotWithShape="0">
          <a:gsLst>
            <a:gs pos="54554">
              <a:srgbClr val="A75195"/>
            </a:gs>
            <a:gs pos="38000">
              <a:srgbClr val="944AB2"/>
            </a:gs>
            <a:gs pos="100000">
              <a:srgbClr val="DA6445"/>
            </a:gs>
            <a:gs pos="100000">
              <a:srgbClr val="871579"/>
            </a:gs>
            <a:gs pos="100000">
              <a:srgbClr val="871579"/>
            </a:gs>
          </a:gsLst>
          <a:lin ang="5400000" scaled="1"/>
        </a:gradFill>
        <a:ln w="25400" cap="flat" cmpd="sng" algn="ctr">
          <a:solidFill>
            <a:schemeClr val="tx2"/>
          </a:solidFill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This project is used to reduce the manual work for managing the Canteen, Employee, Stock, Customer.</a:t>
          </a:r>
        </a:p>
      </dsp:txBody>
      <dsp:txXfrm>
        <a:off x="1028322" y="4104725"/>
        <a:ext cx="3984541" cy="1635588"/>
      </dsp:txXfrm>
    </dsp:sp>
    <dsp:sp modelId="{2AB774D2-6FEB-46EC-AB81-7E402B3A865F}">
      <dsp:nvSpPr>
        <dsp:cNvPr id="0" name=""/>
        <dsp:cNvSpPr/>
      </dsp:nvSpPr>
      <dsp:spPr>
        <a:xfrm>
          <a:off x="4591048" y="1317498"/>
          <a:ext cx="1129284" cy="1129284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4845137" y="1317498"/>
        <a:ext cx="621106" cy="849786"/>
      </dsp:txXfrm>
    </dsp:sp>
    <dsp:sp modelId="{2C382A2C-3BAE-4BB7-A743-9BD2A2CA10DF}">
      <dsp:nvSpPr>
        <dsp:cNvPr id="0" name=""/>
        <dsp:cNvSpPr/>
      </dsp:nvSpPr>
      <dsp:spPr>
        <a:xfrm>
          <a:off x="5095783" y="3332835"/>
          <a:ext cx="1129284" cy="1129284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5349872" y="3332835"/>
        <a:ext cx="621106" cy="84978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C698F9A-9048-4470-B73A-44043849E9F7}">
      <dsp:nvSpPr>
        <dsp:cNvPr id="0" name=""/>
        <dsp:cNvSpPr/>
      </dsp:nvSpPr>
      <dsp:spPr>
        <a:xfrm>
          <a:off x="0" y="372613"/>
          <a:ext cx="8001000" cy="630000"/>
        </a:xfrm>
        <a:prstGeom prst="rect">
          <a:avLst/>
        </a:prstGeom>
        <a:gradFill flip="none" rotWithShape="0">
          <a:gsLst>
            <a:gs pos="0">
              <a:schemeClr val="lt1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lt1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lt1">
                <a:hueOff val="0"/>
                <a:satOff val="0"/>
                <a:lumOff val="0"/>
                <a:shade val="100000"/>
                <a:satMod val="115000"/>
              </a:schemeClr>
            </a:gs>
          </a:gsLst>
          <a:lin ang="5400000" scaled="1"/>
          <a:tileRect/>
        </a:gradFill>
        <a:ln w="25400" cap="flat" cmpd="sng" algn="ctr">
          <a:solidFill>
            <a:schemeClr val="tx2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16B102C-BF7B-4445-A326-99377B5D8D8F}">
      <dsp:nvSpPr>
        <dsp:cNvPr id="0" name=""/>
        <dsp:cNvSpPr/>
      </dsp:nvSpPr>
      <dsp:spPr>
        <a:xfrm>
          <a:off x="400050" y="3613"/>
          <a:ext cx="5600700" cy="738000"/>
        </a:xfrm>
        <a:prstGeom prst="roundRect">
          <a:avLst/>
        </a:prstGeom>
        <a:gradFill flip="none" rotWithShape="0">
          <a:gsLst>
            <a:gs pos="0">
              <a:schemeClr val="accent1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accent1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accent1">
                <a:hueOff val="0"/>
                <a:satOff val="0"/>
                <a:lumOff val="0"/>
                <a:shade val="100000"/>
                <a:satMod val="115000"/>
              </a:schemeClr>
            </a:gs>
          </a:gsLst>
          <a:lin ang="5400000" scaled="1"/>
          <a:tileRect/>
        </a:gra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Showing list of Items</a:t>
          </a:r>
        </a:p>
      </dsp:txBody>
      <dsp:txXfrm>
        <a:off x="436076" y="39639"/>
        <a:ext cx="5528648" cy="665948"/>
      </dsp:txXfrm>
    </dsp:sp>
    <dsp:sp modelId="{8F155E63-9B14-4A46-9261-E86E973ACE52}">
      <dsp:nvSpPr>
        <dsp:cNvPr id="0" name=""/>
        <dsp:cNvSpPr/>
      </dsp:nvSpPr>
      <dsp:spPr>
        <a:xfrm>
          <a:off x="0" y="1506613"/>
          <a:ext cx="8001000" cy="630000"/>
        </a:xfrm>
        <a:prstGeom prst="rect">
          <a:avLst/>
        </a:prstGeom>
        <a:gradFill flip="none" rotWithShape="0">
          <a:gsLst>
            <a:gs pos="0">
              <a:schemeClr val="lt1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lt1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lt1">
                <a:hueOff val="0"/>
                <a:satOff val="0"/>
                <a:lumOff val="0"/>
                <a:shade val="100000"/>
                <a:satMod val="115000"/>
              </a:schemeClr>
            </a:gs>
          </a:gsLst>
          <a:lin ang="5400000" scaled="1"/>
          <a:tileRect/>
        </a:gradFill>
        <a:ln w="25400" cap="flat" cmpd="sng" algn="ctr">
          <a:solidFill>
            <a:schemeClr val="tx2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C4F3D00-A1CD-4EBF-94AB-0C86CC8E92C3}">
      <dsp:nvSpPr>
        <dsp:cNvPr id="0" name=""/>
        <dsp:cNvSpPr/>
      </dsp:nvSpPr>
      <dsp:spPr>
        <a:xfrm>
          <a:off x="400050" y="1137613"/>
          <a:ext cx="5600700" cy="738000"/>
        </a:xfrm>
        <a:prstGeom prst="roundRect">
          <a:avLst/>
        </a:prstGeom>
        <a:gradFill flip="none" rotWithShape="0">
          <a:gsLst>
            <a:gs pos="0">
              <a:schemeClr val="accent1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accent1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accent1">
                <a:hueOff val="0"/>
                <a:satOff val="0"/>
                <a:lumOff val="0"/>
                <a:shade val="100000"/>
                <a:satMod val="115000"/>
              </a:schemeClr>
            </a:gs>
          </a:gsLst>
          <a:lin ang="5400000" scaled="1"/>
          <a:tileRect/>
        </a:gra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Taking Customer Order</a:t>
          </a:r>
        </a:p>
      </dsp:txBody>
      <dsp:txXfrm>
        <a:off x="436076" y="1173639"/>
        <a:ext cx="5528648" cy="665948"/>
      </dsp:txXfrm>
    </dsp:sp>
    <dsp:sp modelId="{220E8F6F-6262-477E-87B8-C6FBF83F43EB}">
      <dsp:nvSpPr>
        <dsp:cNvPr id="0" name=""/>
        <dsp:cNvSpPr/>
      </dsp:nvSpPr>
      <dsp:spPr>
        <a:xfrm>
          <a:off x="0" y="2640613"/>
          <a:ext cx="8001000" cy="630000"/>
        </a:xfrm>
        <a:prstGeom prst="rect">
          <a:avLst/>
        </a:prstGeom>
        <a:gradFill flip="none" rotWithShape="0">
          <a:gsLst>
            <a:gs pos="0">
              <a:schemeClr val="lt1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lt1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lt1">
                <a:hueOff val="0"/>
                <a:satOff val="0"/>
                <a:lumOff val="0"/>
                <a:shade val="100000"/>
                <a:satMod val="115000"/>
              </a:schemeClr>
            </a:gs>
          </a:gsLst>
          <a:lin ang="5400000" scaled="1"/>
          <a:tileRect/>
        </a:gradFill>
        <a:ln w="25400" cap="flat" cmpd="sng" algn="ctr">
          <a:solidFill>
            <a:schemeClr val="tx2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5720D5C-8B85-4CF1-9EAE-AB0A020F8514}">
      <dsp:nvSpPr>
        <dsp:cNvPr id="0" name=""/>
        <dsp:cNvSpPr/>
      </dsp:nvSpPr>
      <dsp:spPr>
        <a:xfrm>
          <a:off x="400050" y="2271613"/>
          <a:ext cx="5600700" cy="738000"/>
        </a:xfrm>
        <a:prstGeom prst="roundRect">
          <a:avLst/>
        </a:prstGeom>
        <a:gradFill flip="none" rotWithShape="0">
          <a:gsLst>
            <a:gs pos="0">
              <a:schemeClr val="accent1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accent1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accent1">
                <a:hueOff val="0"/>
                <a:satOff val="0"/>
                <a:lumOff val="0"/>
                <a:shade val="100000"/>
                <a:satMod val="115000"/>
              </a:schemeClr>
            </a:gs>
          </a:gsLst>
          <a:lin ang="5400000" scaled="1"/>
          <a:tileRect/>
        </a:gra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Checking if item is available in stock</a:t>
          </a:r>
        </a:p>
      </dsp:txBody>
      <dsp:txXfrm>
        <a:off x="436076" y="2307639"/>
        <a:ext cx="5528648" cy="665948"/>
      </dsp:txXfrm>
    </dsp:sp>
    <dsp:sp modelId="{507B82A4-432F-48EE-8EE7-BB42F5312243}">
      <dsp:nvSpPr>
        <dsp:cNvPr id="0" name=""/>
        <dsp:cNvSpPr/>
      </dsp:nvSpPr>
      <dsp:spPr>
        <a:xfrm>
          <a:off x="0" y="3774613"/>
          <a:ext cx="8001000" cy="630000"/>
        </a:xfrm>
        <a:prstGeom prst="rect">
          <a:avLst/>
        </a:prstGeom>
        <a:gradFill flip="none" rotWithShape="0">
          <a:gsLst>
            <a:gs pos="0">
              <a:schemeClr val="lt1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lt1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lt1">
                <a:hueOff val="0"/>
                <a:satOff val="0"/>
                <a:lumOff val="0"/>
                <a:shade val="100000"/>
                <a:satMod val="115000"/>
              </a:schemeClr>
            </a:gs>
          </a:gsLst>
          <a:lin ang="5400000" scaled="1"/>
          <a:tileRect/>
        </a:gradFill>
        <a:ln w="25400" cap="flat" cmpd="sng" algn="ctr">
          <a:solidFill>
            <a:schemeClr val="tx2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73033E1-20CE-40FB-899F-D120C15664F4}">
      <dsp:nvSpPr>
        <dsp:cNvPr id="0" name=""/>
        <dsp:cNvSpPr/>
      </dsp:nvSpPr>
      <dsp:spPr>
        <a:xfrm>
          <a:off x="420724" y="3392809"/>
          <a:ext cx="5600700" cy="738000"/>
        </a:xfrm>
        <a:prstGeom prst="roundRect">
          <a:avLst/>
        </a:prstGeom>
        <a:gradFill flip="none" rotWithShape="0">
          <a:gsLst>
            <a:gs pos="0">
              <a:schemeClr val="accent1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accent1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accent1">
                <a:hueOff val="0"/>
                <a:satOff val="0"/>
                <a:lumOff val="0"/>
                <a:shade val="100000"/>
                <a:satMod val="115000"/>
              </a:schemeClr>
            </a:gs>
          </a:gsLst>
          <a:lin ang="5400000" scaled="1"/>
          <a:tileRect/>
        </a:gra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Generating Bill</a:t>
          </a:r>
        </a:p>
      </dsp:txBody>
      <dsp:txXfrm>
        <a:off x="456750" y="3428835"/>
        <a:ext cx="5528648" cy="665948"/>
      </dsp:txXfrm>
    </dsp:sp>
    <dsp:sp modelId="{DD2838D8-5252-472C-9CEA-47B665D22E06}">
      <dsp:nvSpPr>
        <dsp:cNvPr id="0" name=""/>
        <dsp:cNvSpPr/>
      </dsp:nvSpPr>
      <dsp:spPr>
        <a:xfrm>
          <a:off x="0" y="4908613"/>
          <a:ext cx="8001000" cy="630000"/>
        </a:xfrm>
        <a:prstGeom prst="rect">
          <a:avLst/>
        </a:prstGeom>
        <a:gradFill flip="none" rotWithShape="0">
          <a:gsLst>
            <a:gs pos="0">
              <a:schemeClr val="lt1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lt1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lt1">
                <a:hueOff val="0"/>
                <a:satOff val="0"/>
                <a:lumOff val="0"/>
                <a:shade val="100000"/>
                <a:satMod val="115000"/>
              </a:schemeClr>
            </a:gs>
          </a:gsLst>
          <a:lin ang="5400000" scaled="1"/>
          <a:tileRect/>
        </a:gradFill>
        <a:ln w="25400" cap="flat" cmpd="sng" algn="ctr">
          <a:solidFill>
            <a:schemeClr val="tx2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9391FB2-5FF2-4A9A-8483-92F56C791AA8}">
      <dsp:nvSpPr>
        <dsp:cNvPr id="0" name=""/>
        <dsp:cNvSpPr/>
      </dsp:nvSpPr>
      <dsp:spPr>
        <a:xfrm>
          <a:off x="400050" y="4539613"/>
          <a:ext cx="5600700" cy="738000"/>
        </a:xfrm>
        <a:prstGeom prst="roundRect">
          <a:avLst/>
        </a:prstGeom>
        <a:gradFill flip="none" rotWithShape="0">
          <a:gsLst>
            <a:gs pos="0">
              <a:schemeClr val="accent1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accent1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accent1">
                <a:hueOff val="0"/>
                <a:satOff val="0"/>
                <a:lumOff val="0"/>
                <a:shade val="100000"/>
                <a:satMod val="115000"/>
              </a:schemeClr>
            </a:gs>
          </a:gsLst>
          <a:lin ang="5400000" scaled="1"/>
          <a:tileRect/>
        </a:gra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Asking Payment Options</a:t>
          </a:r>
        </a:p>
      </dsp:txBody>
      <dsp:txXfrm>
        <a:off x="436076" y="4575639"/>
        <a:ext cx="5528648" cy="665948"/>
      </dsp:txXfrm>
    </dsp:sp>
    <dsp:sp modelId="{2576061E-AD8C-4035-9B3A-98106FA8ED3E}">
      <dsp:nvSpPr>
        <dsp:cNvPr id="0" name=""/>
        <dsp:cNvSpPr/>
      </dsp:nvSpPr>
      <dsp:spPr>
        <a:xfrm>
          <a:off x="0" y="6042613"/>
          <a:ext cx="8001000" cy="630000"/>
        </a:xfrm>
        <a:prstGeom prst="rect">
          <a:avLst/>
        </a:prstGeom>
        <a:gradFill flip="none" rotWithShape="0">
          <a:gsLst>
            <a:gs pos="0">
              <a:schemeClr val="lt1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lt1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lt1">
                <a:hueOff val="0"/>
                <a:satOff val="0"/>
                <a:lumOff val="0"/>
                <a:shade val="100000"/>
                <a:satMod val="115000"/>
              </a:schemeClr>
            </a:gs>
          </a:gsLst>
          <a:lin ang="5400000" scaled="1"/>
          <a:tileRect/>
        </a:gradFill>
        <a:ln w="25400" cap="flat" cmpd="sng" algn="ctr">
          <a:solidFill>
            <a:schemeClr val="tx2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9677AA-AF2A-4389-B062-D6BF1AD9E475}">
      <dsp:nvSpPr>
        <dsp:cNvPr id="0" name=""/>
        <dsp:cNvSpPr/>
      </dsp:nvSpPr>
      <dsp:spPr>
        <a:xfrm>
          <a:off x="400050" y="5673613"/>
          <a:ext cx="5600700" cy="738000"/>
        </a:xfrm>
        <a:prstGeom prst="roundRect">
          <a:avLst/>
        </a:prstGeom>
        <a:gradFill flip="none" rotWithShape="0">
          <a:gsLst>
            <a:gs pos="0">
              <a:schemeClr val="accent1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accent1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accent1">
                <a:hueOff val="0"/>
                <a:satOff val="0"/>
                <a:lumOff val="0"/>
                <a:shade val="100000"/>
                <a:satMod val="115000"/>
              </a:schemeClr>
            </a:gs>
          </a:gsLst>
          <a:lin ang="5400000" scaled="1"/>
          <a:tileRect/>
        </a:gra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Taking feedback</a:t>
          </a:r>
        </a:p>
      </dsp:txBody>
      <dsp:txXfrm>
        <a:off x="436076" y="5709639"/>
        <a:ext cx="5528648" cy="66594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svg>
</file>

<file path=ppt/media/image19.png>
</file>

<file path=ppt/media/image2.png>
</file>

<file path=ppt/media/image20.svg>
</file>

<file path=ppt/media/image21.jpeg>
</file>

<file path=ppt/media/image3.svg>
</file>

<file path=ppt/media/image4.pn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.xml"/><Relationship Id="rId3" Type="http://schemas.openxmlformats.org/officeDocument/2006/relationships/image" Target="../media/image3.svg"/><Relationship Id="rId7" Type="http://schemas.openxmlformats.org/officeDocument/2006/relationships/diagramData" Target="../diagrams/data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11" Type="http://schemas.microsoft.com/office/2007/relationships/diagramDrawing" Target="../diagrams/drawing1.xml"/><Relationship Id="rId5" Type="http://schemas.openxmlformats.org/officeDocument/2006/relationships/image" Target="../media/image8.svg"/><Relationship Id="rId10" Type="http://schemas.openxmlformats.org/officeDocument/2006/relationships/diagramColors" Target="../diagrams/colors1.xml"/><Relationship Id="rId4" Type="http://schemas.openxmlformats.org/officeDocument/2006/relationships/image" Target="../media/image7.png"/><Relationship Id="rId9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jp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image" Target="../media/image3.svg"/><Relationship Id="rId7" Type="http://schemas.openxmlformats.org/officeDocument/2006/relationships/image" Target="../media/image15.jpeg"/><Relationship Id="rId12" Type="http://schemas.microsoft.com/office/2007/relationships/diagramDrawing" Target="../diagrams/drawing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jpeg"/><Relationship Id="rId11" Type="http://schemas.openxmlformats.org/officeDocument/2006/relationships/diagramColors" Target="../diagrams/colors2.xml"/><Relationship Id="rId5" Type="http://schemas.openxmlformats.org/officeDocument/2006/relationships/image" Target="../media/image13.jpeg"/><Relationship Id="rId10" Type="http://schemas.openxmlformats.org/officeDocument/2006/relationships/diagramQuickStyle" Target="../diagrams/quickStyle2.xml"/><Relationship Id="rId4" Type="http://schemas.openxmlformats.org/officeDocument/2006/relationships/image" Target="../media/image12.jpeg"/><Relationship Id="rId9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3.svg"/><Relationship Id="rId7" Type="http://schemas.openxmlformats.org/officeDocument/2006/relationships/image" Target="../media/image1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10" Type="http://schemas.openxmlformats.org/officeDocument/2006/relationships/hyperlink" Target="mailto:SURAJPANDEY.210111499@GEHU.AC.IN" TargetMode="External"/><Relationship Id="rId4" Type="http://schemas.openxmlformats.org/officeDocument/2006/relationships/image" Target="../media/image16.jpeg"/><Relationship Id="rId9" Type="http://schemas.openxmlformats.org/officeDocument/2006/relationships/hyperlink" Target="mailto:TANMAYAHUJA.210111497@GEHU.AC.IN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786" b="7786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bg1"/>
            </a:outerShdw>
          </a:effectLst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2618527" y="-1745836"/>
            <a:ext cx="6304087" cy="6304087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5531259" y="5993864"/>
            <a:ext cx="2284867" cy="2284867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2039619" y="1623560"/>
            <a:ext cx="8507318" cy="14973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2257"/>
              </a:lnSpc>
              <a:spcBef>
                <a:spcPct val="0"/>
              </a:spcBef>
            </a:pPr>
            <a:r>
              <a:rPr lang="en-US" sz="8755" dirty="0">
                <a:solidFill>
                  <a:srgbClr val="FFFFFF"/>
                </a:solidFill>
                <a:latin typeface="Cooper Black" panose="0208090404030B020404" pitchFamily="18" charset="0"/>
              </a:rPr>
              <a:t>CANTEEN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960946" y="2878573"/>
            <a:ext cx="11727972" cy="38254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5275"/>
              </a:lnSpc>
              <a:spcBef>
                <a:spcPct val="0"/>
              </a:spcBef>
            </a:pPr>
            <a:r>
              <a:rPr lang="en-US" sz="10910" dirty="0">
                <a:solidFill>
                  <a:srgbClr val="FFFFFF"/>
                </a:solidFill>
                <a:latin typeface="Cooper Black" panose="0208090404030B020404" pitchFamily="18" charset="0"/>
              </a:rPr>
              <a:t>MANAGEMENT SYSTEM</a:t>
            </a: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028700" y="1028700"/>
            <a:ext cx="546184" cy="546184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1351217" y="4384014"/>
            <a:ext cx="951933" cy="951933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401CDE03-98FA-61F2-567C-090A666B926D}"/>
              </a:ext>
            </a:extLst>
          </p:cNvPr>
          <p:cNvSpPr/>
          <p:nvPr/>
        </p:nvSpPr>
        <p:spPr>
          <a:xfrm>
            <a:off x="13688918" y="342900"/>
            <a:ext cx="3684682" cy="3739384"/>
          </a:xfrm>
          <a:prstGeom prst="ellipse">
            <a:avLst/>
          </a:prstGeom>
          <a:blipFill>
            <a:blip r:embed="rId5"/>
            <a:stretch>
              <a:fillRect t="-2772" b="-2772"/>
            </a:stretch>
          </a:blip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C3B1148-B494-DFDE-662D-AB212D75F3D3}"/>
              </a:ext>
            </a:extLst>
          </p:cNvPr>
          <p:cNvSpPr txBox="1"/>
          <p:nvPr/>
        </p:nvSpPr>
        <p:spPr>
          <a:xfrm>
            <a:off x="10546936" y="6759540"/>
            <a:ext cx="659806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SUBMITTED BY :-</a:t>
            </a:r>
          </a:p>
          <a:p>
            <a:r>
              <a:rPr lang="en-US" sz="3600" dirty="0">
                <a:solidFill>
                  <a:schemeClr val="bg1"/>
                </a:solidFill>
              </a:rPr>
              <a:t>TANMAY AHUJA (210111497)</a:t>
            </a:r>
          </a:p>
          <a:p>
            <a:r>
              <a:rPr lang="en-US" sz="3600" dirty="0">
                <a:solidFill>
                  <a:schemeClr val="bg1"/>
                </a:solidFill>
              </a:rPr>
              <a:t>SURAJ PANDEY(210111499)</a:t>
            </a:r>
          </a:p>
          <a:p>
            <a:r>
              <a:rPr lang="en-US" sz="3600" dirty="0">
                <a:solidFill>
                  <a:schemeClr val="bg1"/>
                </a:solidFill>
              </a:rPr>
              <a:t>B.TECH (C.S.E)</a:t>
            </a:r>
          </a:p>
          <a:p>
            <a:r>
              <a:rPr lang="en-US" sz="3600" dirty="0">
                <a:solidFill>
                  <a:schemeClr val="bg1"/>
                </a:solidFill>
              </a:rPr>
              <a:t>4</a:t>
            </a:r>
            <a:r>
              <a:rPr lang="en-US" sz="3600" baseline="30000" dirty="0">
                <a:solidFill>
                  <a:schemeClr val="bg1"/>
                </a:solidFill>
              </a:rPr>
              <a:t>TH</a:t>
            </a:r>
            <a:r>
              <a:rPr lang="en-US" sz="3600" dirty="0">
                <a:solidFill>
                  <a:schemeClr val="bg1"/>
                </a:solidFill>
              </a:rPr>
              <a:t> SEMESTER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564234" y="-380505"/>
            <a:ext cx="2741457" cy="2065483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337461" y="633219"/>
            <a:ext cx="968052" cy="968052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5065223" y="982710"/>
            <a:ext cx="1031208" cy="103120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4034964" y="0"/>
            <a:ext cx="4253036" cy="2221255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6" name="Isosceles Triangle 55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964516" y="9173251"/>
            <a:ext cx="2241769" cy="111374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406120" y="9679714"/>
            <a:ext cx="1222354" cy="607286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028700" y="1028700"/>
            <a:ext cx="546184" cy="546184"/>
          </a:xfrm>
          <a:prstGeom prst="rect">
            <a:avLst/>
          </a:prstGeom>
        </p:spPr>
      </p:pic>
      <p:pic>
        <p:nvPicPr>
          <p:cNvPr id="32" name="Picture 2">
            <a:extLst>
              <a:ext uri="{FF2B5EF4-FFF2-40B4-BE49-F238E27FC236}">
                <a16:creationId xmlns:a16="http://schemas.microsoft.com/office/drawing/2014/main" id="{6E868B5C-2B25-898A-800F-78129CDE52E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6230600" y="1026841"/>
            <a:ext cx="546184" cy="546184"/>
          </a:xfrm>
          <a:prstGeom prst="rect">
            <a:avLst/>
          </a:prstGeom>
        </p:spPr>
      </p:pic>
      <p:pic>
        <p:nvPicPr>
          <p:cNvPr id="5" name="Picture 10">
            <a:extLst>
              <a:ext uri="{FF2B5EF4-FFF2-40B4-BE49-F238E27FC236}">
                <a16:creationId xmlns:a16="http://schemas.microsoft.com/office/drawing/2014/main" id="{28872A8A-8ED7-0699-A7FD-5A4DA87B4A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5704600" y="9342463"/>
            <a:ext cx="2144367" cy="674501"/>
          </a:xfrm>
          <a:prstGeom prst="rect">
            <a:avLst/>
          </a:prstGeom>
        </p:spPr>
      </p:pic>
      <p:graphicFrame>
        <p:nvGraphicFramePr>
          <p:cNvPr id="10" name="Table 10">
            <a:extLst>
              <a:ext uri="{FF2B5EF4-FFF2-40B4-BE49-F238E27FC236}">
                <a16:creationId xmlns:a16="http://schemas.microsoft.com/office/drawing/2014/main" id="{AA36F9A4-DC4A-6D4C-1A95-22FB03E9FE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930832"/>
              </p:ext>
            </p:extLst>
          </p:nvPr>
        </p:nvGraphicFramePr>
        <p:xfrm>
          <a:off x="2895600" y="1801762"/>
          <a:ext cx="12344400" cy="666844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2344400">
                  <a:extLst>
                    <a:ext uri="{9D8B030D-6E8A-4147-A177-3AD203B41FA5}">
                      <a16:colId xmlns:a16="http://schemas.microsoft.com/office/drawing/2014/main" val="786756095"/>
                    </a:ext>
                  </a:extLst>
                </a:gridCol>
              </a:tblGrid>
              <a:tr h="107765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6000" dirty="0">
                          <a:solidFill>
                            <a:srgbClr val="171616"/>
                          </a:solidFill>
                          <a:latin typeface="Cooper Black" panose="0208090404030B020404" pitchFamily="18" charset="0"/>
                        </a:rPr>
                        <a:t>CONTENT:-</a:t>
                      </a:r>
                    </a:p>
                    <a:p>
                      <a:pPr marL="0" indent="0" algn="l">
                        <a:buClr>
                          <a:schemeClr val="bg1"/>
                        </a:buClr>
                        <a:buFont typeface="Wingdings" panose="05000000000000000000" pitchFamily="2" charset="2"/>
                        <a:buNone/>
                      </a:pP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1528000"/>
                  </a:ext>
                </a:extLst>
              </a:tr>
              <a:tr h="1077656">
                <a:tc>
                  <a:txBody>
                    <a:bodyPr/>
                    <a:lstStyle/>
                    <a:p>
                      <a:pPr marL="571500" marR="0" lvl="0" indent="-5715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US" sz="3600" dirty="0">
                          <a:solidFill>
                            <a:srgbClr val="871579"/>
                          </a:solidFill>
                        </a:rPr>
                        <a:t>PROJECT OVERVIEW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1148248"/>
                  </a:ext>
                </a:extLst>
              </a:tr>
              <a:tr h="1077656">
                <a:tc>
                  <a:txBody>
                    <a:bodyPr/>
                    <a:lstStyle/>
                    <a:p>
                      <a:pPr marL="285750" indent="-285750">
                        <a:buClr>
                          <a:srgbClr val="871579"/>
                        </a:buClr>
                        <a:buFont typeface="Wingdings" panose="05000000000000000000" pitchFamily="2" charset="2"/>
                        <a:buChar char="v"/>
                      </a:pPr>
                      <a:r>
                        <a:rPr lang="en-US" sz="3600" dirty="0">
                          <a:solidFill>
                            <a:srgbClr val="871579"/>
                          </a:solidFill>
                        </a:rPr>
                        <a:t>  BACKGROUND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4135615"/>
                  </a:ext>
                </a:extLst>
              </a:tr>
              <a:tr h="1077656">
                <a:tc>
                  <a:txBody>
                    <a:bodyPr/>
                    <a:lstStyle/>
                    <a:p>
                      <a:pPr marL="285750" indent="-285750">
                        <a:buClr>
                          <a:srgbClr val="871579"/>
                        </a:buClr>
                        <a:buFont typeface="Wingdings" panose="05000000000000000000" pitchFamily="2" charset="2"/>
                        <a:buChar char="v"/>
                      </a:pPr>
                      <a:r>
                        <a:rPr lang="en-US" sz="3600" dirty="0">
                          <a:solidFill>
                            <a:srgbClr val="871579"/>
                          </a:solidFill>
                        </a:rPr>
                        <a:t>  TECHNOLOGY AND SOFTWARE REQUIREMENT USED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7400021"/>
                  </a:ext>
                </a:extLst>
              </a:tr>
              <a:tr h="1077656"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v"/>
                      </a:pPr>
                      <a:r>
                        <a:rPr lang="en-US" sz="3600" dirty="0">
                          <a:solidFill>
                            <a:srgbClr val="871579"/>
                          </a:solidFill>
                        </a:rPr>
                        <a:t>  METHODOLOGY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357909"/>
                  </a:ext>
                </a:extLst>
              </a:tr>
              <a:tr h="1077656"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v"/>
                      </a:pPr>
                      <a:r>
                        <a:rPr lang="en-US" sz="3600" dirty="0">
                          <a:solidFill>
                            <a:srgbClr val="871579"/>
                          </a:solidFill>
                        </a:rPr>
                        <a:t>  FEATURES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56842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170341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028700" y="1028700"/>
            <a:ext cx="546184" cy="546184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1031787" y="5143500"/>
            <a:ext cx="6304087" cy="6304087"/>
          </a:xfrm>
          <a:prstGeom prst="rect">
            <a:avLst/>
          </a:prstGeom>
        </p:spPr>
      </p:pic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1553288" y="1905000"/>
            <a:ext cx="6729803" cy="6729775"/>
            <a:chOff x="-20377" y="-107849"/>
            <a:chExt cx="6350000" cy="6349974"/>
          </a:xfr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t="-2772" b="-2772"/>
            </a:stretch>
          </a:blipFill>
        </p:grpSpPr>
        <p:sp>
          <p:nvSpPr>
            <p:cNvPr id="6" name="Freeform 6"/>
            <p:cNvSpPr/>
            <p:nvPr/>
          </p:nvSpPr>
          <p:spPr>
            <a:xfrm>
              <a:off x="-20377" y="-107849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6"/>
              <a:stretch>
                <a:fillRect t="-2772" b="-2772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7010400" y="1866900"/>
            <a:ext cx="951933" cy="951933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9601200" y="1409700"/>
            <a:ext cx="7130552" cy="17184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720"/>
              </a:lnSpc>
            </a:pPr>
            <a:r>
              <a:rPr lang="en-US" sz="6000" dirty="0">
                <a:solidFill>
                  <a:srgbClr val="171616"/>
                </a:solidFill>
                <a:latin typeface="Cooper Black" panose="0208090404030B020404" pitchFamily="18" charset="0"/>
              </a:rPr>
              <a:t>PROJECT OVERVIEW:-</a:t>
            </a:r>
          </a:p>
        </p:txBody>
      </p:sp>
      <p:graphicFrame>
        <p:nvGraphicFramePr>
          <p:cNvPr id="14" name="Content Placeholder 2">
            <a:extLst>
              <a:ext uri="{FF2B5EF4-FFF2-40B4-BE49-F238E27FC236}">
                <a16:creationId xmlns:a16="http://schemas.microsoft.com/office/drawing/2014/main" id="{CA28F2B6-0BCE-1BAD-9A76-D7573AD8022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71792759"/>
              </p:ext>
            </p:extLst>
          </p:nvPr>
        </p:nvGraphicFramePr>
        <p:xfrm>
          <a:off x="9829800" y="3314700"/>
          <a:ext cx="6729803" cy="5791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058A14AF-9FB5-4CC7-BA35-E8E85D3E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7998" cy="1028604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A9A4357-BD1D-4622-A4FE-766E6AB8D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3" y="2998267"/>
            <a:ext cx="17181892" cy="117254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04618"/>
            <a:ext cx="17075043" cy="64019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28B30D-CD83-9610-A449-22C925D50CD4}"/>
              </a:ext>
            </a:extLst>
          </p:cNvPr>
          <p:cNvSpPr txBox="1"/>
          <p:nvPr/>
        </p:nvSpPr>
        <p:spPr>
          <a:xfrm>
            <a:off x="1153963" y="3599804"/>
            <a:ext cx="15040109" cy="54591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 algn="just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b="0" i="0" dirty="0">
                <a:effectLst/>
              </a:rPr>
              <a:t>The canteen management system automates canteen operations to improve efficiency and accuracy.</a:t>
            </a:r>
          </a:p>
          <a:p>
            <a:pPr indent="-228600" algn="just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b="0" i="0" dirty="0">
                <a:effectLst/>
              </a:rPr>
              <a:t>It replaces manual processes such as paper-based order forms and inventory records.</a:t>
            </a:r>
          </a:p>
          <a:p>
            <a:pPr indent="-228600" algn="just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b="0" i="0" dirty="0">
                <a:effectLst/>
              </a:rPr>
              <a:t>The system offers a more convenient and streamlined ordering experience, helping organizations save time, reduce costs, and improve customer satisfaction.</a:t>
            </a:r>
          </a:p>
        </p:txBody>
      </p:sp>
      <p:pic>
        <p:nvPicPr>
          <p:cNvPr id="30" name="Picture 3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946188" y="748315"/>
            <a:ext cx="11227039" cy="1602326"/>
          </a:xfrm>
          <a:prstGeom prst="rect">
            <a:avLst/>
          </a:prstGeom>
        </p:spPr>
      </p:pic>
      <p:sp>
        <p:nvSpPr>
          <p:cNvPr id="41" name="Rectangle 40">
            <a:extLst>
              <a:ext uri="{FF2B5EF4-FFF2-40B4-BE49-F238E27FC236}">
                <a16:creationId xmlns:a16="http://schemas.microsoft.com/office/drawing/2014/main" id="{E6995CE5-F890-4ABA-82A2-26507CE8D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842060" y="3469541"/>
            <a:ext cx="1172550" cy="22857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028700" y="1028700"/>
            <a:ext cx="546184" cy="546184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84374239-43BC-8821-81FA-31B4325086E7}"/>
              </a:ext>
            </a:extLst>
          </p:cNvPr>
          <p:cNvSpPr txBox="1"/>
          <p:nvPr/>
        </p:nvSpPr>
        <p:spPr>
          <a:xfrm>
            <a:off x="3044554" y="957472"/>
            <a:ext cx="10519046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kern="1200" dirty="0">
                <a:solidFill>
                  <a:schemeClr val="tx1"/>
                </a:solidFill>
                <a:latin typeface="Cooper Black" panose="0208090404030B020404" pitchFamily="18" charset="0"/>
                <a:ea typeface="+mj-ea"/>
                <a:cs typeface="+mj-cs"/>
              </a:rPr>
              <a:t>    BACKGROUND:-</a:t>
            </a:r>
          </a:p>
          <a:p>
            <a:endParaRPr lang="en-US" sz="1200" dirty="0"/>
          </a:p>
        </p:txBody>
      </p:sp>
      <p:pic>
        <p:nvPicPr>
          <p:cNvPr id="32" name="Picture 2">
            <a:extLst>
              <a:ext uri="{FF2B5EF4-FFF2-40B4-BE49-F238E27FC236}">
                <a16:creationId xmlns:a16="http://schemas.microsoft.com/office/drawing/2014/main" id="{6E868B5C-2B25-898A-800F-78129CDE52E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6230600" y="1026841"/>
            <a:ext cx="546184" cy="54618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028700" y="1028700"/>
            <a:ext cx="546184" cy="546184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5240000" y="622951"/>
            <a:ext cx="951933" cy="951933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727284" y="1660721"/>
            <a:ext cx="13512716" cy="17184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720"/>
              </a:lnSpc>
            </a:pPr>
            <a:r>
              <a:rPr lang="en-US" sz="6000" dirty="0">
                <a:solidFill>
                  <a:srgbClr val="171616"/>
                </a:solidFill>
                <a:latin typeface="Cooper Black" panose="0208090404030B020404" pitchFamily="18" charset="0"/>
              </a:rPr>
              <a:t>TECHNOLOGY AND SOFTWARE REQUIREMENT  USED:-</a:t>
            </a:r>
          </a:p>
        </p:txBody>
      </p:sp>
      <p:pic>
        <p:nvPicPr>
          <p:cNvPr id="10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787373" y="8016704"/>
            <a:ext cx="2144367" cy="67450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EA44870-EA11-857C-652C-2D1A6A288702}"/>
              </a:ext>
            </a:extLst>
          </p:cNvPr>
          <p:cNvSpPr txBox="1"/>
          <p:nvPr/>
        </p:nvSpPr>
        <p:spPr>
          <a:xfrm>
            <a:off x="1552761" y="3879230"/>
            <a:ext cx="5587916" cy="33018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rgbClr val="871579"/>
              </a:buClr>
              <a:buFont typeface="Wingdings" panose="05000000000000000000" pitchFamily="2" charset="2"/>
              <a:buChar char="Ø"/>
            </a:pPr>
            <a:r>
              <a:rPr lang="en-US" sz="4800" dirty="0"/>
              <a:t>JAVA</a:t>
            </a:r>
          </a:p>
          <a:p>
            <a:pPr marL="285750" indent="-285750">
              <a:lnSpc>
                <a:spcPct val="150000"/>
              </a:lnSpc>
              <a:buClr>
                <a:srgbClr val="871579"/>
              </a:buClr>
              <a:buFont typeface="Wingdings" panose="05000000000000000000" pitchFamily="2" charset="2"/>
              <a:buChar char="Ø"/>
            </a:pPr>
            <a:r>
              <a:rPr lang="en-US" sz="4800" dirty="0"/>
              <a:t>MySQL</a:t>
            </a:r>
          </a:p>
          <a:p>
            <a:pPr marL="285750" indent="-285750">
              <a:lnSpc>
                <a:spcPct val="150000"/>
              </a:lnSpc>
              <a:buClr>
                <a:srgbClr val="871579"/>
              </a:buClr>
              <a:buFont typeface="Wingdings" panose="05000000000000000000" pitchFamily="2" charset="2"/>
              <a:buChar char="Ø"/>
            </a:pPr>
            <a:r>
              <a:rPr lang="en-US" sz="4800" dirty="0"/>
              <a:t>IntelliJ Idea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149BFEAB-04B4-81BB-8AE7-1A2046B17667}"/>
              </a:ext>
            </a:extLst>
          </p:cNvPr>
          <p:cNvSpPr/>
          <p:nvPr/>
        </p:nvSpPr>
        <p:spPr>
          <a:xfrm>
            <a:off x="8229599" y="3420146"/>
            <a:ext cx="9067800" cy="5294616"/>
          </a:xfrm>
          <a:prstGeom prst="roundRect">
            <a:avLst/>
          </a:prstGeom>
          <a:blipFill>
            <a:blip r:embed="rId6"/>
            <a:srcRect/>
            <a:stretch>
              <a:fillRect l="17728" r="17728"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 descr="A picture containing text, sign, vector graphics&#10;&#10;Description automatically generated">
            <a:extLst>
              <a:ext uri="{FF2B5EF4-FFF2-40B4-BE49-F238E27FC236}">
                <a16:creationId xmlns:a16="http://schemas.microsoft.com/office/drawing/2014/main" id="{C8300220-001D-181C-AC0F-D0BDF40A502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5789" y="4686300"/>
            <a:ext cx="3047619" cy="304761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D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028700" y="1028700"/>
            <a:ext cx="546184" cy="546184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5135956" y="1991456"/>
            <a:ext cx="6304087" cy="6304087"/>
          </a:xfrm>
          <a:prstGeom prst="rect">
            <a:avLst/>
          </a:prstGeom>
        </p:spPr>
      </p:pic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13344469" y="1574884"/>
            <a:ext cx="3391597" cy="3391583"/>
            <a:chOff x="0" y="0"/>
            <a:chExt cx="6350000" cy="634997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 l="-24999" r="-24999"/>
              </a:stretch>
            </a:blipFill>
          </p:spPr>
        </p:sp>
      </p:grp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9683691" y="1574884"/>
            <a:ext cx="3391597" cy="3391583"/>
            <a:chOff x="0" y="0"/>
            <a:chExt cx="6350000" cy="634997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5"/>
              <a:stretch>
                <a:fillRect l="-2640" r="-47359"/>
              </a:stretch>
            </a:blipFill>
          </p:spPr>
        </p:sp>
      </p:grp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13344469" y="5320533"/>
            <a:ext cx="3391597" cy="3391583"/>
            <a:chOff x="0" y="0"/>
            <a:chExt cx="6350000" cy="6349975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6"/>
              <a:stretch>
                <a:fillRect l="-24999" r="-24999"/>
              </a:stretch>
            </a:blipFill>
          </p:spPr>
        </p:sp>
      </p:grpSp>
      <p:grpSp>
        <p:nvGrpSpPr>
          <p:cNvPr id="11" name="Group 11"/>
          <p:cNvGrpSpPr>
            <a:grpSpLocks noChangeAspect="1"/>
          </p:cNvGrpSpPr>
          <p:nvPr/>
        </p:nvGrpSpPr>
        <p:grpSpPr>
          <a:xfrm>
            <a:off x="9683691" y="5320533"/>
            <a:ext cx="3391597" cy="3391583"/>
            <a:chOff x="0" y="0"/>
            <a:chExt cx="6350000" cy="634997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7"/>
              <a:stretch>
                <a:fillRect l="-24999" r="-24999"/>
              </a:stretch>
            </a:blipFill>
          </p:spPr>
        </p:sp>
      </p:grpSp>
      <p:sp>
        <p:nvSpPr>
          <p:cNvPr id="14" name="TextBox 14"/>
          <p:cNvSpPr txBox="1"/>
          <p:nvPr/>
        </p:nvSpPr>
        <p:spPr>
          <a:xfrm>
            <a:off x="1834233" y="1563823"/>
            <a:ext cx="6496040" cy="859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720"/>
              </a:lnSpc>
            </a:pPr>
            <a:r>
              <a:rPr lang="en-US" sz="5600" dirty="0">
                <a:solidFill>
                  <a:srgbClr val="FFFFFF"/>
                </a:solidFill>
                <a:latin typeface="Cooper Black" panose="0208090404030B020404" pitchFamily="18" charset="0"/>
              </a:rPr>
              <a:t>METHODOLOGY:-</a:t>
            </a:r>
          </a:p>
        </p:txBody>
      </p:sp>
      <p:pic>
        <p:nvPicPr>
          <p:cNvPr id="15" name="Picture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619724" y="8558792"/>
            <a:ext cx="682068" cy="682068"/>
          </a:xfrm>
          <a:prstGeom prst="rect">
            <a:avLst/>
          </a:prstGeom>
        </p:spPr>
      </p:pic>
      <p:pic>
        <p:nvPicPr>
          <p:cNvPr id="18" name="Picture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8621516" y="4955405"/>
            <a:ext cx="682068" cy="682068"/>
          </a:xfrm>
          <a:prstGeom prst="rect">
            <a:avLst/>
          </a:prstGeom>
        </p:spPr>
      </p:pic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80B8587A-CFC3-5937-7E2B-549F8DF698C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14777222"/>
              </p:ext>
            </p:extLst>
          </p:nvPr>
        </p:nvGraphicFramePr>
        <p:xfrm>
          <a:off x="1413510" y="2564632"/>
          <a:ext cx="8001000" cy="66762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028700" y="1028700"/>
            <a:ext cx="546184" cy="546184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858259" y="4230521"/>
            <a:ext cx="1447374" cy="1447374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1980299" y="4635866"/>
            <a:ext cx="1203294" cy="5700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72"/>
              </a:lnSpc>
              <a:spcBef>
                <a:spcPct val="0"/>
              </a:spcBef>
            </a:pPr>
            <a:r>
              <a:rPr lang="en-US" sz="3337">
                <a:solidFill>
                  <a:srgbClr val="FFFFFF"/>
                </a:solidFill>
                <a:latin typeface="Open Sans Bold"/>
              </a:rPr>
              <a:t>01</a:t>
            </a:r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858259" y="6860932"/>
            <a:ext cx="1447374" cy="1447374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1980299" y="7266277"/>
            <a:ext cx="1203294" cy="5700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72"/>
              </a:lnSpc>
              <a:spcBef>
                <a:spcPct val="0"/>
              </a:spcBef>
            </a:pPr>
            <a:r>
              <a:rPr lang="en-US" sz="3337">
                <a:solidFill>
                  <a:srgbClr val="FFFFFF"/>
                </a:solidFill>
                <a:latin typeface="Open Sans Bold"/>
              </a:rPr>
              <a:t>03</a:t>
            </a:r>
          </a:p>
        </p:txBody>
      </p:sp>
      <p:pic>
        <p:nvPicPr>
          <p:cNvPr id="13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9731182" y="4230521"/>
            <a:ext cx="1447374" cy="1447374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9853222" y="4635866"/>
            <a:ext cx="1203294" cy="5700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72"/>
              </a:lnSpc>
              <a:spcBef>
                <a:spcPct val="0"/>
              </a:spcBef>
            </a:pPr>
            <a:r>
              <a:rPr lang="en-US" sz="3337">
                <a:solidFill>
                  <a:srgbClr val="FFFFFF"/>
                </a:solidFill>
                <a:latin typeface="Open Sans Bold"/>
              </a:rPr>
              <a:t>02</a:t>
            </a:r>
          </a:p>
        </p:txBody>
      </p:sp>
      <p:pic>
        <p:nvPicPr>
          <p:cNvPr id="17" name="Picture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9731182" y="6860932"/>
            <a:ext cx="1447374" cy="1447374"/>
          </a:xfrm>
          <a:prstGeom prst="rect">
            <a:avLst/>
          </a:prstGeom>
        </p:spPr>
      </p:pic>
      <p:sp>
        <p:nvSpPr>
          <p:cNvPr id="19" name="TextBox 19"/>
          <p:cNvSpPr txBox="1"/>
          <p:nvPr/>
        </p:nvSpPr>
        <p:spPr>
          <a:xfrm>
            <a:off x="9853222" y="7266277"/>
            <a:ext cx="1203294" cy="5700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72"/>
              </a:lnSpc>
              <a:spcBef>
                <a:spcPct val="0"/>
              </a:spcBef>
            </a:pPr>
            <a:r>
              <a:rPr lang="en-US" sz="3337">
                <a:solidFill>
                  <a:srgbClr val="FFFFFF"/>
                </a:solidFill>
                <a:latin typeface="Open Sans Bold"/>
              </a:rPr>
              <a:t>04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3422550" y="2021108"/>
            <a:ext cx="11442900" cy="859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20"/>
              </a:lnSpc>
            </a:pPr>
            <a:r>
              <a:rPr lang="en-US" sz="5600" dirty="0">
                <a:solidFill>
                  <a:srgbClr val="171616"/>
                </a:solidFill>
                <a:latin typeface="Cooper Black" panose="0208090404030B020404" pitchFamily="18" charset="0"/>
              </a:rPr>
              <a:t>FEATURES:-</a:t>
            </a:r>
          </a:p>
        </p:txBody>
      </p:sp>
      <p:sp>
        <p:nvSpPr>
          <p:cNvPr id="3" name="TextBox 6">
            <a:extLst>
              <a:ext uri="{FF2B5EF4-FFF2-40B4-BE49-F238E27FC236}">
                <a16:creationId xmlns:a16="http://schemas.microsoft.com/office/drawing/2014/main" id="{BF1871B8-AA44-6DC3-A0E4-4F702B7DF851}"/>
              </a:ext>
            </a:extLst>
          </p:cNvPr>
          <p:cNvSpPr txBox="1"/>
          <p:nvPr/>
        </p:nvSpPr>
        <p:spPr>
          <a:xfrm>
            <a:off x="3561278" y="4485541"/>
            <a:ext cx="5243509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en-US" sz="2000" b="0" i="0" dirty="0">
                <a:solidFill>
                  <a:srgbClr val="374151"/>
                </a:solidFill>
                <a:effectLst/>
              </a:rPr>
              <a:t>Canteen management system is a software application designed to automate the process of managing canteen operations.</a:t>
            </a:r>
          </a:p>
        </p:txBody>
      </p:sp>
      <p:sp>
        <p:nvSpPr>
          <p:cNvPr id="4" name="TextBox 14">
            <a:extLst>
              <a:ext uri="{FF2B5EF4-FFF2-40B4-BE49-F238E27FC236}">
                <a16:creationId xmlns:a16="http://schemas.microsoft.com/office/drawing/2014/main" id="{3A82184F-2DE7-2C03-DE56-BF77D68B6FA1}"/>
              </a:ext>
            </a:extLst>
          </p:cNvPr>
          <p:cNvSpPr txBox="1"/>
          <p:nvPr/>
        </p:nvSpPr>
        <p:spPr>
          <a:xfrm>
            <a:off x="11556241" y="4638742"/>
            <a:ext cx="4873500" cy="5642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239"/>
              </a:lnSpc>
              <a:spcBef>
                <a:spcPct val="0"/>
              </a:spcBef>
            </a:pPr>
            <a:r>
              <a:rPr lang="en-US" sz="2000" b="0" i="0" dirty="0">
                <a:solidFill>
                  <a:srgbClr val="374151"/>
                </a:solidFill>
                <a:effectLst/>
              </a:rPr>
              <a:t>The system is built using Java programming language and MySQL database. </a:t>
            </a:r>
            <a:endParaRPr lang="en-US" dirty="0">
              <a:solidFill>
                <a:srgbClr val="171616"/>
              </a:solidFill>
            </a:endParaRPr>
          </a:p>
        </p:txBody>
      </p:sp>
      <p:sp>
        <p:nvSpPr>
          <p:cNvPr id="23" name="TextBox 10">
            <a:extLst>
              <a:ext uri="{FF2B5EF4-FFF2-40B4-BE49-F238E27FC236}">
                <a16:creationId xmlns:a16="http://schemas.microsoft.com/office/drawing/2014/main" id="{FBAB1314-6EEF-0111-F9BE-FEFBA68AAF78}"/>
              </a:ext>
            </a:extLst>
          </p:cNvPr>
          <p:cNvSpPr txBox="1"/>
          <p:nvPr/>
        </p:nvSpPr>
        <p:spPr>
          <a:xfrm>
            <a:off x="3561278" y="6969066"/>
            <a:ext cx="4873500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/>
            <a:r>
              <a:rPr lang="en-US" sz="2000" b="0" i="0" dirty="0">
                <a:solidFill>
                  <a:srgbClr val="374151"/>
                </a:solidFill>
                <a:effectLst/>
              </a:rPr>
              <a:t>The system uses MySQL database to store all the data related to canteen operations such as menu items, orders, inventory and user information. </a:t>
            </a:r>
          </a:p>
        </p:txBody>
      </p:sp>
      <p:sp>
        <p:nvSpPr>
          <p:cNvPr id="24" name="TextBox 10">
            <a:extLst>
              <a:ext uri="{FF2B5EF4-FFF2-40B4-BE49-F238E27FC236}">
                <a16:creationId xmlns:a16="http://schemas.microsoft.com/office/drawing/2014/main" id="{A064EB05-E95F-D853-6F3F-FB4466F2C106}"/>
              </a:ext>
            </a:extLst>
          </p:cNvPr>
          <p:cNvSpPr txBox="1"/>
          <p:nvPr/>
        </p:nvSpPr>
        <p:spPr>
          <a:xfrm>
            <a:off x="11556241" y="7128089"/>
            <a:ext cx="4873500" cy="8463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239"/>
              </a:lnSpc>
              <a:spcBef>
                <a:spcPct val="0"/>
              </a:spcBef>
            </a:pPr>
            <a:r>
              <a:rPr lang="en-US" sz="2000" b="0" i="0" dirty="0">
                <a:solidFill>
                  <a:srgbClr val="374151"/>
                </a:solidFill>
                <a:effectLst/>
              </a:rPr>
              <a:t>The system also provides various reports such as sales report, inventory report, and order report.</a:t>
            </a:r>
            <a:endParaRPr lang="en-US" dirty="0">
              <a:solidFill>
                <a:srgbClr val="171616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028700" y="1028700"/>
            <a:ext cx="546184" cy="546184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8501238" y="4741720"/>
            <a:ext cx="9877733" cy="9877733"/>
          </a:xfrm>
          <a:prstGeom prst="rect">
            <a:avLst/>
          </a:prstGeom>
        </p:spPr>
      </p:pic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0264066" y="1028700"/>
            <a:ext cx="6352078" cy="12568678"/>
            <a:chOff x="0" y="0"/>
            <a:chExt cx="2620010" cy="5184140"/>
          </a:xfrm>
        </p:grpSpPr>
        <p:sp>
          <p:nvSpPr>
            <p:cNvPr id="7" name="Freeform 7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4"/>
              <a:stretch>
                <a:fillRect l="-44378"/>
              </a:stretch>
            </a:blipFill>
          </p:spPr>
        </p:sp>
        <p:sp>
          <p:nvSpPr>
            <p:cNvPr id="9" name="Freeform 9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13" name="Freeform 13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15" name="Freeform 15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555555"/>
            </a:solidFill>
          </p:spPr>
        </p:sp>
      </p:grpSp>
      <p:pic>
        <p:nvPicPr>
          <p:cNvPr id="16" name="Picture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6140177" y="1028700"/>
            <a:ext cx="951933" cy="951933"/>
          </a:xfrm>
          <a:prstGeom prst="rect">
            <a:avLst/>
          </a:prstGeom>
        </p:spPr>
      </p:pic>
      <p:sp>
        <p:nvSpPr>
          <p:cNvPr id="17" name="TextBox 17"/>
          <p:cNvSpPr txBox="1"/>
          <p:nvPr/>
        </p:nvSpPr>
        <p:spPr>
          <a:xfrm>
            <a:off x="1787373" y="2725346"/>
            <a:ext cx="5730766" cy="859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720"/>
              </a:lnSpc>
            </a:pPr>
            <a:r>
              <a:rPr lang="en-US" sz="5600" dirty="0">
                <a:solidFill>
                  <a:srgbClr val="171616"/>
                </a:solidFill>
                <a:latin typeface="Cooper Black" panose="0208090404030B020404" pitchFamily="18" charset="0"/>
              </a:rPr>
              <a:t>Contact Us</a:t>
            </a:r>
          </a:p>
        </p:txBody>
      </p:sp>
      <p:pic>
        <p:nvPicPr>
          <p:cNvPr id="18" name="Picture 1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 rot="-5400000">
            <a:off x="3265810" y="2950882"/>
            <a:ext cx="3075720" cy="7003756"/>
          </a:xfrm>
          <a:prstGeom prst="rect">
            <a:avLst/>
          </a:prstGeom>
        </p:spPr>
      </p:pic>
      <p:pic>
        <p:nvPicPr>
          <p:cNvPr id="20" name="Picture 2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1760896" y="5828894"/>
            <a:ext cx="365322" cy="280966"/>
          </a:xfrm>
          <a:prstGeom prst="rect">
            <a:avLst/>
          </a:prstGeom>
        </p:spPr>
      </p:pic>
      <p:pic>
        <p:nvPicPr>
          <p:cNvPr id="3" name="Picture 20">
            <a:extLst>
              <a:ext uri="{FF2B5EF4-FFF2-40B4-BE49-F238E27FC236}">
                <a16:creationId xmlns:a16="http://schemas.microsoft.com/office/drawing/2014/main" id="{D192D11B-D99A-AED2-BEC4-F492AC434E7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1739595" y="6916355"/>
            <a:ext cx="365322" cy="28096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41A153F-511B-69A6-7878-8242C2A71C92}"/>
              </a:ext>
            </a:extLst>
          </p:cNvPr>
          <p:cNvSpPr txBox="1"/>
          <p:nvPr/>
        </p:nvSpPr>
        <p:spPr>
          <a:xfrm>
            <a:off x="2342748" y="5389242"/>
            <a:ext cx="767499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sz="2400" dirty="0">
                <a:solidFill>
                  <a:schemeClr val="bg1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TANMAYAHUJA.210111497@GEHU.AC.IN</a:t>
            </a:r>
            <a:endParaRPr lang="en-US" sz="2400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SURAJPANDEY.210111499@GEHU.AC.IN</a:t>
            </a:r>
            <a:endParaRPr lang="en-US" sz="2400" dirty="0">
              <a:solidFill>
                <a:schemeClr val="bg1"/>
              </a:solidFill>
            </a:endParaRPr>
          </a:p>
          <a:p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786" b="7786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028700" y="1028700"/>
            <a:ext cx="546184" cy="546184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3018106" y="3389644"/>
            <a:ext cx="12251789" cy="3853744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4787681" y="4065220"/>
            <a:ext cx="8712637" cy="18338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976"/>
              </a:lnSpc>
              <a:spcBef>
                <a:spcPct val="0"/>
              </a:spcBef>
            </a:pPr>
            <a:r>
              <a:rPr lang="en-US" sz="9600" dirty="0">
                <a:solidFill>
                  <a:srgbClr val="FFFFFF"/>
                </a:solidFill>
                <a:latin typeface="Cooper Black" panose="0208090404030B020404" pitchFamily="18" charset="0"/>
              </a:rPr>
              <a:t>Thank You</a:t>
            </a:r>
          </a:p>
        </p:txBody>
      </p:sp>
      <p:pic>
        <p:nvPicPr>
          <p:cNvPr id="10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2236568" y="7523503"/>
            <a:ext cx="1095091" cy="1095091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643076" y="5928923"/>
            <a:ext cx="593492" cy="593492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-10800000">
            <a:off x="14956342" y="2014899"/>
            <a:ext cx="1095091" cy="1095091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-10800000">
            <a:off x="16051432" y="4111077"/>
            <a:ext cx="593492" cy="59349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</TotalTime>
  <Words>290</Words>
  <Application>Microsoft Office PowerPoint</Application>
  <PresentationFormat>Custom</PresentationFormat>
  <Paragraphs>48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Calibri</vt:lpstr>
      <vt:lpstr>Open Sans Bold</vt:lpstr>
      <vt:lpstr>Cooper Black</vt:lpstr>
      <vt:lpstr>Arial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Modern Technology Business Presentation</dc:title>
  <cp:lastModifiedBy>Tanmay Ahuja</cp:lastModifiedBy>
  <cp:revision>15</cp:revision>
  <dcterms:created xsi:type="dcterms:W3CDTF">2006-08-16T00:00:00Z</dcterms:created>
  <dcterms:modified xsi:type="dcterms:W3CDTF">2023-03-15T17:04:18Z</dcterms:modified>
  <dc:identifier>DAFdQlSj04A</dc:identifier>
</cp:coreProperties>
</file>

<file path=docProps/thumbnail.jpeg>
</file>